
<file path=[Content_Types].xml><?xml version="1.0" encoding="utf-8"?>
<Types xmlns="http://schemas.openxmlformats.org/package/2006/content-types">
  <Default Extension="png" ContentType="image/pn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81"/>
  </p:notesMasterIdLst>
  <p:handoutMasterIdLst>
    <p:handoutMasterId r:id="rId82"/>
  </p:handoutMasterIdLst>
  <p:sldIdLst>
    <p:sldId id="256" r:id="rId2"/>
    <p:sldId id="335" r:id="rId3"/>
    <p:sldId id="336" r:id="rId4"/>
    <p:sldId id="331" r:id="rId5"/>
    <p:sldId id="332" r:id="rId6"/>
    <p:sldId id="333" r:id="rId7"/>
    <p:sldId id="257" r:id="rId8"/>
    <p:sldId id="258" r:id="rId9"/>
    <p:sldId id="259" r:id="rId10"/>
    <p:sldId id="260" r:id="rId11"/>
    <p:sldId id="321" r:id="rId12"/>
    <p:sldId id="261" r:id="rId13"/>
    <p:sldId id="330" r:id="rId14"/>
    <p:sldId id="262" r:id="rId15"/>
    <p:sldId id="334" r:id="rId16"/>
    <p:sldId id="263" r:id="rId17"/>
    <p:sldId id="264" r:id="rId18"/>
    <p:sldId id="265" r:id="rId19"/>
    <p:sldId id="322" r:id="rId20"/>
    <p:sldId id="266" r:id="rId21"/>
    <p:sldId id="267" r:id="rId22"/>
    <p:sldId id="268" r:id="rId23"/>
    <p:sldId id="269" r:id="rId24"/>
    <p:sldId id="270" r:id="rId25"/>
    <p:sldId id="271" r:id="rId26"/>
    <p:sldId id="272" r:id="rId27"/>
    <p:sldId id="273" r:id="rId28"/>
    <p:sldId id="274" r:id="rId29"/>
    <p:sldId id="275" r:id="rId30"/>
    <p:sldId id="276" r:id="rId31"/>
    <p:sldId id="277" r:id="rId32"/>
    <p:sldId id="278" r:id="rId33"/>
    <p:sldId id="279" r:id="rId34"/>
    <p:sldId id="280" r:id="rId35"/>
    <p:sldId id="325" r:id="rId36"/>
    <p:sldId id="281" r:id="rId37"/>
    <p:sldId id="282" r:id="rId38"/>
    <p:sldId id="283" r:id="rId39"/>
    <p:sldId id="284" r:id="rId40"/>
    <p:sldId id="285" r:id="rId41"/>
    <p:sldId id="286" r:id="rId42"/>
    <p:sldId id="287" r:id="rId43"/>
    <p:sldId id="326" r:id="rId44"/>
    <p:sldId id="288" r:id="rId45"/>
    <p:sldId id="289" r:id="rId46"/>
    <p:sldId id="290" r:id="rId47"/>
    <p:sldId id="291" r:id="rId48"/>
    <p:sldId id="292" r:id="rId49"/>
    <p:sldId id="293" r:id="rId50"/>
    <p:sldId id="294" r:id="rId51"/>
    <p:sldId id="295" r:id="rId52"/>
    <p:sldId id="296" r:id="rId53"/>
    <p:sldId id="297" r:id="rId54"/>
    <p:sldId id="298" r:id="rId55"/>
    <p:sldId id="299" r:id="rId56"/>
    <p:sldId id="300" r:id="rId57"/>
    <p:sldId id="301" r:id="rId58"/>
    <p:sldId id="302" r:id="rId59"/>
    <p:sldId id="323" r:id="rId60"/>
    <p:sldId id="324" r:id="rId61"/>
    <p:sldId id="303" r:id="rId62"/>
    <p:sldId id="304" r:id="rId63"/>
    <p:sldId id="305" r:id="rId64"/>
    <p:sldId id="306" r:id="rId65"/>
    <p:sldId id="307" r:id="rId66"/>
    <p:sldId id="308" r:id="rId67"/>
    <p:sldId id="309" r:id="rId68"/>
    <p:sldId id="310" r:id="rId69"/>
    <p:sldId id="311" r:id="rId70"/>
    <p:sldId id="312" r:id="rId71"/>
    <p:sldId id="313" r:id="rId72"/>
    <p:sldId id="314" r:id="rId73"/>
    <p:sldId id="315" r:id="rId74"/>
    <p:sldId id="316" r:id="rId75"/>
    <p:sldId id="317" r:id="rId76"/>
    <p:sldId id="318" r:id="rId77"/>
    <p:sldId id="327" r:id="rId78"/>
    <p:sldId id="328" r:id="rId79"/>
    <p:sldId id="329" r:id="rId8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0712" autoAdjust="0"/>
    <p:restoredTop sz="96137" autoAdjust="0"/>
  </p:normalViewPr>
  <p:slideViewPr>
    <p:cSldViewPr snapToGrid="0" snapToObjects="1">
      <p:cViewPr>
        <p:scale>
          <a:sx n="162" d="100"/>
          <a:sy n="162" d="100"/>
        </p:scale>
        <p:origin x="40" y="43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viewProps" Target="viewProps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theme" Target="theme/theme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notesMaster" Target="notesMasters/notesMaster1.xml"/><Relationship Id="rId86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61" Type="http://schemas.openxmlformats.org/officeDocument/2006/relationships/slide" Target="slides/slide60.xml"/><Relationship Id="rId82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612AB55-D085-AB4F-A7FE-9CDD47302291}" type="datetimeFigureOut">
              <a:rPr lang="en-US" smtClean="0"/>
              <a:t>3/26/21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9F01836-952F-7449-ABCB-C6CD3FE8EA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3041708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C51664E-340B-4847-9729-2C2A06C7409E}" type="datetimeFigureOut">
              <a:rPr lang="en-US" smtClean="0"/>
              <a:t>3/26/21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4688A0C-6AD6-3242-B45F-3DF4AE9449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383065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688A0C-6AD6-3242-B45F-3DF4AE944934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009651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688A0C-6AD6-3242-B45F-3DF4AE944934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628601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688A0C-6AD6-3242-B45F-3DF4AE944934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67888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B7E3D6-D104-CC46-A18E-61E2803ECC87}" type="datetime1">
              <a:rPr lang="en-US" smtClean="0"/>
              <a:t>3/26/21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A813C6-EA28-8F46-979B-5C73A0F836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01591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7FE59B-9563-8A4A-B6B6-C5B6419405AF}" type="datetime1">
              <a:rPr lang="en-US" smtClean="0"/>
              <a:t>3/26/21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A813C6-EA28-8F46-979B-5C73A0F836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12201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FA4532-E0BE-AA42-8F1D-960C09F167A9}" type="datetime1">
              <a:rPr lang="en-US" smtClean="0"/>
              <a:t>3/26/21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A813C6-EA28-8F46-979B-5C73A0F836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05259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3B0E22-2CBC-8248-9E32-3F48F93E6095}" type="datetime1">
              <a:rPr lang="en-US" smtClean="0"/>
              <a:t>3/26/21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A813C6-EA28-8F46-979B-5C73A0F836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27845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DA76CB-1495-5348-85FC-49FA9D176695}" type="datetime1">
              <a:rPr lang="en-US" smtClean="0"/>
              <a:t>3/26/21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A813C6-EA28-8F46-979B-5C73A0F836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21604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F7F640-6676-4347-9A5B-88C4BFAA3F29}" type="datetime1">
              <a:rPr lang="en-US" smtClean="0"/>
              <a:t>3/26/21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A813C6-EA28-8F46-979B-5C73A0F836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18505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7C003D-2C8E-D949-B8FB-9629BF8A41CE}" type="datetime1">
              <a:rPr lang="en-US" smtClean="0"/>
              <a:t>3/26/21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A813C6-EA28-8F46-979B-5C73A0F836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5128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145889-FFBA-194A-852A-025C2968717B}" type="datetime1">
              <a:rPr lang="en-US" smtClean="0"/>
              <a:t>3/26/21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A813C6-EA28-8F46-979B-5C73A0F836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24562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8C9A73-1490-264E-BD4A-F4451AA53415}" type="datetime1">
              <a:rPr lang="en-US" smtClean="0"/>
              <a:t>3/26/21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A813C6-EA28-8F46-979B-5C73A0F836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44786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CC60EF-1A20-0F49-A4F1-0B84A5CF66AB}" type="datetime1">
              <a:rPr lang="en-US" smtClean="0"/>
              <a:t>3/26/21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A813C6-EA28-8F46-979B-5C73A0F836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68845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B0E2B-75BA-A047-9015-6BD700BF81D5}" type="datetime1">
              <a:rPr lang="en-US" smtClean="0"/>
              <a:t>3/26/21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A813C6-EA28-8F46-979B-5C73A0F836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00239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2B1988-5697-834B-A1D0-F6F17A4E0BD9}" type="datetime1">
              <a:rPr lang="en-US" smtClean="0"/>
              <a:t>3/26/21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A813C6-EA28-8F46-979B-5C73A0F836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09523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2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5.png"/><Relationship Id="rId5" Type="http://schemas.openxmlformats.org/officeDocument/2006/relationships/image" Target="../media/image64.png"/><Relationship Id="rId4" Type="http://schemas.openxmlformats.org/officeDocument/2006/relationships/image" Target="../media/image5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1.png"/><Relationship Id="rId4" Type="http://schemas.openxmlformats.org/officeDocument/2006/relationships/image" Target="../media/image70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png"/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6.png"/><Relationship Id="rId4" Type="http://schemas.openxmlformats.org/officeDocument/2006/relationships/image" Target="../media/image75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png"/><Relationship Id="rId2" Type="http://schemas.openxmlformats.org/officeDocument/2006/relationships/image" Target="../media/image77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0.png"/><Relationship Id="rId4" Type="http://schemas.openxmlformats.org/officeDocument/2006/relationships/image" Target="../media/image79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.png"/><Relationship Id="rId2" Type="http://schemas.openxmlformats.org/officeDocument/2006/relationships/image" Target="../media/image8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3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4.pn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png"/><Relationship Id="rId2" Type="http://schemas.openxmlformats.org/officeDocument/2006/relationships/image" Target="../media/image85.pn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7.png"/><Relationship Id="rId2" Type="http://schemas.openxmlformats.org/officeDocument/2006/relationships/image" Target="../media/image86.pn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94.png"/><Relationship Id="rId3" Type="http://schemas.openxmlformats.org/officeDocument/2006/relationships/image" Target="../media/image89.png"/><Relationship Id="rId7" Type="http://schemas.openxmlformats.org/officeDocument/2006/relationships/image" Target="../media/image93.png"/><Relationship Id="rId2" Type="http://schemas.openxmlformats.org/officeDocument/2006/relationships/image" Target="../media/image8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2.png"/><Relationship Id="rId11" Type="http://schemas.openxmlformats.org/officeDocument/2006/relationships/image" Target="../media/image97.png"/><Relationship Id="rId5" Type="http://schemas.openxmlformats.org/officeDocument/2006/relationships/image" Target="../media/image91.png"/><Relationship Id="rId10" Type="http://schemas.openxmlformats.org/officeDocument/2006/relationships/image" Target="../media/image96.png"/><Relationship Id="rId4" Type="http://schemas.openxmlformats.org/officeDocument/2006/relationships/image" Target="../media/image90.png"/><Relationship Id="rId9" Type="http://schemas.openxmlformats.org/officeDocument/2006/relationships/image" Target="../media/image95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9.png"/><Relationship Id="rId2" Type="http://schemas.openxmlformats.org/officeDocument/2006/relationships/image" Target="../media/image98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1.png"/><Relationship Id="rId4" Type="http://schemas.openxmlformats.org/officeDocument/2006/relationships/image" Target="../media/image100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3.png"/><Relationship Id="rId2" Type="http://schemas.openxmlformats.org/officeDocument/2006/relationships/image" Target="../media/image102.pn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5.png"/><Relationship Id="rId2" Type="http://schemas.openxmlformats.org/officeDocument/2006/relationships/image" Target="../media/image10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8.png"/><Relationship Id="rId5" Type="http://schemas.openxmlformats.org/officeDocument/2006/relationships/image" Target="../media/image107.png"/><Relationship Id="rId4" Type="http://schemas.openxmlformats.org/officeDocument/2006/relationships/image" Target="../media/image10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0.png"/><Relationship Id="rId2" Type="http://schemas.openxmlformats.org/officeDocument/2006/relationships/image" Target="../media/image10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3.png"/><Relationship Id="rId5" Type="http://schemas.openxmlformats.org/officeDocument/2006/relationships/image" Target="../media/image112.png"/><Relationship Id="rId4" Type="http://schemas.openxmlformats.org/officeDocument/2006/relationships/image" Target="../media/image111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5.png"/><Relationship Id="rId7" Type="http://schemas.openxmlformats.org/officeDocument/2006/relationships/image" Target="../media/image118.png"/><Relationship Id="rId2" Type="http://schemas.openxmlformats.org/officeDocument/2006/relationships/image" Target="../media/image11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7.png"/><Relationship Id="rId5" Type="http://schemas.openxmlformats.org/officeDocument/2006/relationships/image" Target="../media/image116.png"/><Relationship Id="rId4" Type="http://schemas.openxmlformats.org/officeDocument/2006/relationships/image" Target="../media/image5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0.png"/><Relationship Id="rId2" Type="http://schemas.openxmlformats.org/officeDocument/2006/relationships/image" Target="../media/image119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1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3.png"/><Relationship Id="rId2" Type="http://schemas.openxmlformats.org/officeDocument/2006/relationships/image" Target="../media/image12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5.png"/><Relationship Id="rId5" Type="http://schemas.openxmlformats.org/officeDocument/2006/relationships/image" Target="../media/image124.png"/><Relationship Id="rId4" Type="http://schemas.openxmlformats.org/officeDocument/2006/relationships/image" Target="../media/image60.png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6.png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8.png"/><Relationship Id="rId2" Type="http://schemas.openxmlformats.org/officeDocument/2006/relationships/image" Target="../media/image12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1.png"/><Relationship Id="rId5" Type="http://schemas.openxmlformats.org/officeDocument/2006/relationships/image" Target="../media/image130.png"/><Relationship Id="rId4" Type="http://schemas.openxmlformats.org/officeDocument/2006/relationships/image" Target="../media/image129.png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2.png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4.png"/><Relationship Id="rId2" Type="http://schemas.openxmlformats.org/officeDocument/2006/relationships/image" Target="../media/image13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6.png"/><Relationship Id="rId5" Type="http://schemas.openxmlformats.org/officeDocument/2006/relationships/image" Target="../media/image135.png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13" Type="http://schemas.openxmlformats.org/officeDocument/2006/relationships/image" Target="../media/image20.png"/><Relationship Id="rId18" Type="http://schemas.openxmlformats.org/officeDocument/2006/relationships/image" Target="../media/image25.png"/><Relationship Id="rId3" Type="http://schemas.openxmlformats.org/officeDocument/2006/relationships/image" Target="../media/image10.png"/><Relationship Id="rId21" Type="http://schemas.openxmlformats.org/officeDocument/2006/relationships/image" Target="../media/image28.png"/><Relationship Id="rId7" Type="http://schemas.openxmlformats.org/officeDocument/2006/relationships/image" Target="../media/image14.png"/><Relationship Id="rId12" Type="http://schemas.openxmlformats.org/officeDocument/2006/relationships/image" Target="../media/image19.png"/><Relationship Id="rId17" Type="http://schemas.openxmlformats.org/officeDocument/2006/relationships/image" Target="../media/image24.png"/><Relationship Id="rId2" Type="http://schemas.openxmlformats.org/officeDocument/2006/relationships/image" Target="../media/image9.png"/><Relationship Id="rId16" Type="http://schemas.openxmlformats.org/officeDocument/2006/relationships/image" Target="../media/image23.png"/><Relationship Id="rId20" Type="http://schemas.openxmlformats.org/officeDocument/2006/relationships/image" Target="../media/image2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png"/><Relationship Id="rId11" Type="http://schemas.openxmlformats.org/officeDocument/2006/relationships/image" Target="../media/image18.png"/><Relationship Id="rId5" Type="http://schemas.openxmlformats.org/officeDocument/2006/relationships/image" Target="../media/image12.png"/><Relationship Id="rId15" Type="http://schemas.openxmlformats.org/officeDocument/2006/relationships/image" Target="../media/image22.png"/><Relationship Id="rId10" Type="http://schemas.openxmlformats.org/officeDocument/2006/relationships/image" Target="../media/image17.png"/><Relationship Id="rId19" Type="http://schemas.openxmlformats.org/officeDocument/2006/relationships/image" Target="../media/image26.png"/><Relationship Id="rId4" Type="http://schemas.openxmlformats.org/officeDocument/2006/relationships/image" Target="../media/image11.png"/><Relationship Id="rId9" Type="http://schemas.openxmlformats.org/officeDocument/2006/relationships/image" Target="../media/image16.png"/><Relationship Id="rId14" Type="http://schemas.openxmlformats.org/officeDocument/2006/relationships/image" Target="../media/image21.png"/><Relationship Id="rId22" Type="http://schemas.openxmlformats.org/officeDocument/2006/relationships/image" Target="../media/image29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8.png"/><Relationship Id="rId2" Type="http://schemas.openxmlformats.org/officeDocument/2006/relationships/image" Target="../media/image137.png"/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9.png"/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1.png"/><Relationship Id="rId2" Type="http://schemas.openxmlformats.org/officeDocument/2006/relationships/image" Target="../media/image140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2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2.png"/><Relationship Id="rId2" Type="http://schemas.openxmlformats.org/officeDocument/2006/relationships/image" Target="../media/image14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44.png"/><Relationship Id="rId4" Type="http://schemas.openxmlformats.org/officeDocument/2006/relationships/image" Target="../media/image143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3.png"/><Relationship Id="rId2" Type="http://schemas.openxmlformats.org/officeDocument/2006/relationships/image" Target="../media/image14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0.png"/><Relationship Id="rId5" Type="http://schemas.openxmlformats.org/officeDocument/2006/relationships/image" Target="../media/image67.png"/><Relationship Id="rId4" Type="http://schemas.openxmlformats.org/officeDocument/2006/relationships/image" Target="../media/image146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8.png"/><Relationship Id="rId2" Type="http://schemas.openxmlformats.org/officeDocument/2006/relationships/image" Target="../media/image147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49.png"/><Relationship Id="rId4" Type="http://schemas.openxmlformats.org/officeDocument/2006/relationships/image" Target="../media/image145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0.png"/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3.png"/><Relationship Id="rId5" Type="http://schemas.openxmlformats.org/officeDocument/2006/relationships/image" Target="../media/image152.png"/><Relationship Id="rId4" Type="http://schemas.openxmlformats.org/officeDocument/2006/relationships/image" Target="../media/image151.png"/></Relationships>
</file>

<file path=ppt/slides/_rels/slide4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7.png"/><Relationship Id="rId3" Type="http://schemas.openxmlformats.org/officeDocument/2006/relationships/image" Target="../media/image155.png"/><Relationship Id="rId7" Type="http://schemas.openxmlformats.org/officeDocument/2006/relationships/image" Target="../media/image159.png"/><Relationship Id="rId2" Type="http://schemas.openxmlformats.org/officeDocument/2006/relationships/image" Target="../media/image15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8.png"/><Relationship Id="rId5" Type="http://schemas.openxmlformats.org/officeDocument/2006/relationships/image" Target="../media/image157.png"/><Relationship Id="rId4" Type="http://schemas.openxmlformats.org/officeDocument/2006/relationships/image" Target="../media/image156.png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0.png"/><Relationship Id="rId1" Type="http://schemas.openxmlformats.org/officeDocument/2006/relationships/slideLayout" Target="../slideLayouts/slideLayout1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1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13" Type="http://schemas.openxmlformats.org/officeDocument/2006/relationships/image" Target="../media/image41.png"/><Relationship Id="rId3" Type="http://schemas.openxmlformats.org/officeDocument/2006/relationships/image" Target="../media/image31.png"/><Relationship Id="rId7" Type="http://schemas.openxmlformats.org/officeDocument/2006/relationships/image" Target="../media/image35.png"/><Relationship Id="rId12" Type="http://schemas.openxmlformats.org/officeDocument/2006/relationships/image" Target="../media/image40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4.png"/><Relationship Id="rId11" Type="http://schemas.openxmlformats.org/officeDocument/2006/relationships/image" Target="../media/image39.png"/><Relationship Id="rId5" Type="http://schemas.openxmlformats.org/officeDocument/2006/relationships/image" Target="../media/image33.png"/><Relationship Id="rId10" Type="http://schemas.openxmlformats.org/officeDocument/2006/relationships/image" Target="../media/image38.png"/><Relationship Id="rId4" Type="http://schemas.openxmlformats.org/officeDocument/2006/relationships/image" Target="../media/image32.png"/><Relationship Id="rId9" Type="http://schemas.openxmlformats.org/officeDocument/2006/relationships/image" Target="../media/image37.png"/><Relationship Id="rId14" Type="http://schemas.openxmlformats.org/officeDocument/2006/relationships/image" Target="../media/image42.png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2.png"/><Relationship Id="rId1" Type="http://schemas.openxmlformats.org/officeDocument/2006/relationships/slideLayout" Target="../slideLayouts/slideLayout1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4.png"/><Relationship Id="rId2" Type="http://schemas.openxmlformats.org/officeDocument/2006/relationships/image" Target="../media/image16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5.pn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7.png"/><Relationship Id="rId7" Type="http://schemas.openxmlformats.org/officeDocument/2006/relationships/image" Target="../media/image171.png"/><Relationship Id="rId2" Type="http://schemas.openxmlformats.org/officeDocument/2006/relationships/image" Target="../media/image16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0.png"/><Relationship Id="rId5" Type="http://schemas.openxmlformats.org/officeDocument/2006/relationships/image" Target="../media/image169.png"/><Relationship Id="rId4" Type="http://schemas.openxmlformats.org/officeDocument/2006/relationships/image" Target="../media/image168.png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3.png"/><Relationship Id="rId2" Type="http://schemas.openxmlformats.org/officeDocument/2006/relationships/image" Target="../media/image172.png"/><Relationship Id="rId1" Type="http://schemas.openxmlformats.org/officeDocument/2006/relationships/slideLayout" Target="../slideLayouts/slideLayout1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3.png"/><Relationship Id="rId2" Type="http://schemas.openxmlformats.org/officeDocument/2006/relationships/image" Target="../media/image174.png"/><Relationship Id="rId1" Type="http://schemas.openxmlformats.org/officeDocument/2006/relationships/slideLayout" Target="../slideLayouts/slideLayout1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6.png"/><Relationship Id="rId2" Type="http://schemas.openxmlformats.org/officeDocument/2006/relationships/image" Target="../media/image175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78.png"/><Relationship Id="rId4" Type="http://schemas.openxmlformats.org/officeDocument/2006/relationships/image" Target="../media/image177.png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0.png"/><Relationship Id="rId2" Type="http://schemas.openxmlformats.org/officeDocument/2006/relationships/image" Target="../media/image179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81.png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3.png"/><Relationship Id="rId2" Type="http://schemas.openxmlformats.org/officeDocument/2006/relationships/image" Target="../media/image182.png"/><Relationship Id="rId1" Type="http://schemas.openxmlformats.org/officeDocument/2006/relationships/slideLayout" Target="../slideLayouts/slideLayout1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5.png"/><Relationship Id="rId2" Type="http://schemas.openxmlformats.org/officeDocument/2006/relationships/image" Target="../media/image184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87.png"/><Relationship Id="rId4" Type="http://schemas.openxmlformats.org/officeDocument/2006/relationships/image" Target="../media/image186.png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8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5.emf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9.png"/><Relationship Id="rId1" Type="http://schemas.openxmlformats.org/officeDocument/2006/relationships/slideLayout" Target="../slideLayouts/slideLayout1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1.png"/><Relationship Id="rId7" Type="http://schemas.openxmlformats.org/officeDocument/2006/relationships/image" Target="../media/image195.png"/><Relationship Id="rId2" Type="http://schemas.openxmlformats.org/officeDocument/2006/relationships/image" Target="../media/image19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94.png"/><Relationship Id="rId5" Type="http://schemas.openxmlformats.org/officeDocument/2006/relationships/image" Target="../media/image193.png"/><Relationship Id="rId4" Type="http://schemas.openxmlformats.org/officeDocument/2006/relationships/image" Target="../media/image192.png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1.png"/><Relationship Id="rId2" Type="http://schemas.openxmlformats.org/officeDocument/2006/relationships/image" Target="../media/image196.png"/><Relationship Id="rId1" Type="http://schemas.openxmlformats.org/officeDocument/2006/relationships/slideLayout" Target="../slideLayouts/slideLayout1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1.png"/><Relationship Id="rId2" Type="http://schemas.openxmlformats.org/officeDocument/2006/relationships/image" Target="../media/image19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00.png"/><Relationship Id="rId5" Type="http://schemas.openxmlformats.org/officeDocument/2006/relationships/image" Target="../media/image199.png"/><Relationship Id="rId4" Type="http://schemas.openxmlformats.org/officeDocument/2006/relationships/image" Target="../media/image198.png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2.png"/><Relationship Id="rId2" Type="http://schemas.openxmlformats.org/officeDocument/2006/relationships/image" Target="../media/image20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91.png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4.png"/><Relationship Id="rId2" Type="http://schemas.openxmlformats.org/officeDocument/2006/relationships/image" Target="../media/image20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06.png"/><Relationship Id="rId4" Type="http://schemas.openxmlformats.org/officeDocument/2006/relationships/image" Target="../media/image205.png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7.png"/><Relationship Id="rId2" Type="http://schemas.openxmlformats.org/officeDocument/2006/relationships/image" Target="../media/image207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08.png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0.png"/><Relationship Id="rId2" Type="http://schemas.openxmlformats.org/officeDocument/2006/relationships/image" Target="../media/image209.png"/><Relationship Id="rId1" Type="http://schemas.openxmlformats.org/officeDocument/2006/relationships/slideLayout" Target="../slideLayouts/slideLayout1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2.png"/><Relationship Id="rId2" Type="http://schemas.openxmlformats.org/officeDocument/2006/relationships/image" Target="../media/image21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13.png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5.png"/><Relationship Id="rId2" Type="http://schemas.openxmlformats.org/officeDocument/2006/relationships/image" Target="../media/image21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1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9.png"/><Relationship Id="rId5" Type="http://schemas.openxmlformats.org/officeDocument/2006/relationships/image" Target="../media/image48.png"/><Relationship Id="rId4" Type="http://schemas.openxmlformats.org/officeDocument/2006/relationships/image" Target="../media/image47.png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8.png"/><Relationship Id="rId2" Type="http://schemas.openxmlformats.org/officeDocument/2006/relationships/image" Target="../media/image217.png"/><Relationship Id="rId1" Type="http://schemas.openxmlformats.org/officeDocument/2006/relationships/slideLayout" Target="../slideLayouts/slideLayout1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0.png"/><Relationship Id="rId2" Type="http://schemas.openxmlformats.org/officeDocument/2006/relationships/image" Target="../media/image219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21.png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2.png"/><Relationship Id="rId1" Type="http://schemas.openxmlformats.org/officeDocument/2006/relationships/slideLayout" Target="../slideLayouts/slideLayout1.xml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4.png"/><Relationship Id="rId2" Type="http://schemas.openxmlformats.org/officeDocument/2006/relationships/image" Target="../media/image22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25.png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5.png"/><Relationship Id="rId2" Type="http://schemas.openxmlformats.org/officeDocument/2006/relationships/image" Target="../media/image226.png"/><Relationship Id="rId1" Type="http://schemas.openxmlformats.org/officeDocument/2006/relationships/slideLayout" Target="../slideLayouts/slideLayout1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7.png"/><Relationship Id="rId1" Type="http://schemas.openxmlformats.org/officeDocument/2006/relationships/slideLayout" Target="../slideLayouts/slideLayout1.xml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9.png"/><Relationship Id="rId2" Type="http://schemas.openxmlformats.org/officeDocument/2006/relationships/image" Target="../media/image228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30.png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2.png"/><Relationship Id="rId2" Type="http://schemas.openxmlformats.org/officeDocument/2006/relationships/image" Target="../media/image23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33.png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5.png"/><Relationship Id="rId2" Type="http://schemas.openxmlformats.org/officeDocument/2006/relationships/image" Target="../media/image23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36.png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8.png"/><Relationship Id="rId2" Type="http://schemas.openxmlformats.org/officeDocument/2006/relationships/image" Target="../media/image237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7" Type="http://schemas.openxmlformats.org/officeDocument/2006/relationships/image" Target="../media/image5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2.png"/><Relationship Id="rId5" Type="http://schemas.openxmlformats.org/officeDocument/2006/relationships/image" Target="../media/image51.png"/><Relationship Id="rId4" Type="http://schemas.openxmlformats.org/officeDocument/2006/relationships/image" Target="../media/image4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6.png"/><Relationship Id="rId4" Type="http://schemas.openxmlformats.org/officeDocument/2006/relationships/image" Target="../media/image5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A813C6-EA28-8F46-979B-5C73A0F836CC}" type="slidenum">
              <a:rPr lang="en-US" smtClean="0"/>
              <a:t>1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82297" y="0"/>
            <a:ext cx="5791200" cy="24511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4155" y="2451100"/>
            <a:ext cx="5032171" cy="37381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043934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A813C6-EA28-8F46-979B-5C73A0F836CC}" type="slidenum">
              <a:rPr lang="en-US" smtClean="0"/>
              <a:t>10</a:t>
            </a:fld>
            <a:endParaRPr lang="en-US"/>
          </a:p>
        </p:txBody>
      </p:sp>
      <p:grpSp>
        <p:nvGrpSpPr>
          <p:cNvPr id="5" name="Group 4"/>
          <p:cNvGrpSpPr/>
          <p:nvPr/>
        </p:nvGrpSpPr>
        <p:grpSpPr>
          <a:xfrm>
            <a:off x="1168400" y="0"/>
            <a:ext cx="6807200" cy="6506080"/>
            <a:chOff x="1168400" y="0"/>
            <a:chExt cx="6807200" cy="6506080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168400" y="0"/>
              <a:ext cx="6807200" cy="2032000"/>
            </a:xfrm>
            <a:prstGeom prst="rect">
              <a:avLst/>
            </a:prstGeom>
          </p:spPr>
        </p:pic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168400" y="1984880"/>
              <a:ext cx="6807200" cy="4521200"/>
            </a:xfrm>
            <a:prstGeom prst="rect">
              <a:avLst/>
            </a:prstGeom>
          </p:spPr>
        </p:pic>
      </p:grpSp>
      <p:pic>
        <p:nvPicPr>
          <p:cNvPr id="6" name="Picture 5">
            <a:extLst>
              <a:ext uri="{FF2B5EF4-FFF2-40B4-BE49-F238E27FC236}">
                <a16:creationId xmlns:a16="http://schemas.microsoft.com/office/drawing/2014/main" id="{56E029E0-3D10-C54C-80D2-5C5DB343DB5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8341" y="2032000"/>
            <a:ext cx="1940118" cy="15988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546049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A813C6-EA28-8F46-979B-5C73A0F836CC}" type="slidenum">
              <a:rPr lang="en-US" smtClean="0"/>
              <a:t>11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48134" y="2983291"/>
            <a:ext cx="5032171" cy="3738184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3962" y="250502"/>
            <a:ext cx="5299806" cy="31026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188708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A813C6-EA28-8F46-979B-5C73A0F836CC}" type="slidenum">
              <a:rPr lang="en-US" smtClean="0"/>
              <a:t>12</a:t>
            </a:fld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33500" y="1244600"/>
            <a:ext cx="6477000" cy="43688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39110" y="267884"/>
            <a:ext cx="1515631" cy="46373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00429" y="228211"/>
            <a:ext cx="1018263" cy="5034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23456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A813C6-EA28-8F46-979B-5C73A0F836CC}" type="slidenum">
              <a:rPr lang="en-US" smtClean="0"/>
              <a:t>13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7E73086-BA1E-C048-98C7-F187C9AE157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8585" y="1598930"/>
            <a:ext cx="8408215" cy="3053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896269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A813C6-EA28-8F46-979B-5C73A0F836CC}" type="slidenum">
              <a:rPr lang="en-US" smtClean="0"/>
              <a:t>14</a:t>
            </a:fld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4043" y="412527"/>
            <a:ext cx="5016500" cy="635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98243" y="1088595"/>
            <a:ext cx="5334000" cy="9398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1875" y="2374900"/>
            <a:ext cx="7924800" cy="6985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0899" y="3440430"/>
            <a:ext cx="3717327" cy="257937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080000" y="3397250"/>
            <a:ext cx="3606800" cy="2959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389636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A813C6-EA28-8F46-979B-5C73A0F836CC}" type="slidenum">
              <a:rPr lang="en-US" smtClean="0"/>
              <a:t>15</a:t>
            </a:fld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9000" y="655880"/>
            <a:ext cx="3683000" cy="3302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16205" y="1299198"/>
            <a:ext cx="5511800" cy="8636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95365" y="2679700"/>
            <a:ext cx="1016000" cy="4953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29099" y="2590800"/>
            <a:ext cx="4813300" cy="5842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98600" y="3840487"/>
            <a:ext cx="6146800" cy="11049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88479" y="93292"/>
            <a:ext cx="1475641" cy="562588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43D8758C-C9EC-8A4B-88B4-670D27FDFD0C}"/>
              </a:ext>
            </a:extLst>
          </p:cNvPr>
          <p:cNvSpPr txBox="1"/>
          <p:nvPr/>
        </p:nvSpPr>
        <p:spPr>
          <a:xfrm>
            <a:off x="492285" y="1493574"/>
            <a:ext cx="10054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extrinsic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CB56577-C326-C347-98E5-19E5716D514B}"/>
              </a:ext>
            </a:extLst>
          </p:cNvPr>
          <p:cNvSpPr txBox="1"/>
          <p:nvPr/>
        </p:nvSpPr>
        <p:spPr>
          <a:xfrm>
            <a:off x="2411365" y="2060192"/>
            <a:ext cx="14350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partial molar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F31965BB-CE59-774F-889A-FE1ED52DA47B}"/>
              </a:ext>
            </a:extLst>
          </p:cNvPr>
          <p:cNvSpPr txBox="1"/>
          <p:nvPr/>
        </p:nvSpPr>
        <p:spPr>
          <a:xfrm>
            <a:off x="4840362" y="147072"/>
            <a:ext cx="9797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intrinsic</a:t>
            </a:r>
          </a:p>
        </p:txBody>
      </p:sp>
    </p:spTree>
    <p:extLst>
      <p:ext uri="{BB962C8B-B14F-4D97-AF65-F5344CB8AC3E}">
        <p14:creationId xmlns:p14="http://schemas.microsoft.com/office/powerpoint/2010/main" val="78958377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A813C6-EA28-8F46-979B-5C73A0F836CC}" type="slidenum">
              <a:rPr lang="en-US" smtClean="0"/>
              <a:t>16</a:t>
            </a:fld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01800" y="0"/>
            <a:ext cx="573906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240170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A813C6-EA28-8F46-979B-5C73A0F836CC}" type="slidenum">
              <a:rPr lang="en-US" smtClean="0"/>
              <a:t>17</a:t>
            </a:fld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0" y="1384300"/>
            <a:ext cx="6083300" cy="4076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57509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A813C6-EA28-8F46-979B-5C73A0F836CC}" type="slidenum">
              <a:rPr lang="en-US" smtClean="0"/>
              <a:t>18</a:t>
            </a:fld>
            <a:endParaRPr lang="en-US"/>
          </a:p>
        </p:txBody>
      </p:sp>
      <p:grpSp>
        <p:nvGrpSpPr>
          <p:cNvPr id="5" name="Group 4"/>
          <p:cNvGrpSpPr/>
          <p:nvPr/>
        </p:nvGrpSpPr>
        <p:grpSpPr>
          <a:xfrm>
            <a:off x="3194048" y="0"/>
            <a:ext cx="5949952" cy="6858000"/>
            <a:chOff x="1645243" y="0"/>
            <a:chExt cx="6070600" cy="6997061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657223" y="0"/>
              <a:ext cx="6045200" cy="2984500"/>
            </a:xfrm>
            <a:prstGeom prst="rect">
              <a:avLst/>
            </a:prstGeom>
          </p:spPr>
        </p:pic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645243" y="2907661"/>
              <a:ext cx="6070600" cy="4089400"/>
            </a:xfrm>
            <a:prstGeom prst="rect">
              <a:avLst/>
            </a:prstGeom>
          </p:spPr>
        </p:pic>
      </p:grpSp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4672" y="2072560"/>
            <a:ext cx="1254524" cy="37140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5"/>
          <a:srcRect r="50701"/>
          <a:stretch/>
        </p:blipFill>
        <p:spPr>
          <a:xfrm>
            <a:off x="0" y="2443965"/>
            <a:ext cx="3139187" cy="6410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383023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A813C6-EA28-8F46-979B-5C73A0F836CC}" type="slidenum">
              <a:rPr lang="en-US" smtClean="0"/>
              <a:t>19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93800" y="990600"/>
            <a:ext cx="6756400" cy="4864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14179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0436DA5-FD9F-424C-8DCB-A7A57AB5BB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A813C6-EA28-8F46-979B-5C73A0F836CC}" type="slidenum">
              <a:rPr lang="en-US" smtClean="0"/>
              <a:t>2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C4148EC-752F-B649-BCA5-316C436E17EA}"/>
              </a:ext>
            </a:extLst>
          </p:cNvPr>
          <p:cNvSpPr txBox="1"/>
          <p:nvPr/>
        </p:nvSpPr>
        <p:spPr>
          <a:xfrm>
            <a:off x="270345" y="310101"/>
            <a:ext cx="8547652" cy="63709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Boltzmann Probability of a Thermally Reversible Event =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exp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(-</a:t>
            </a:r>
            <a:r>
              <a:rPr lang="en-US" dirty="0">
                <a:latin typeface="Symbol" pitchFamily="2" charset="2"/>
                <a:cs typeface="Times New Roman" panose="02020603050405020304" pitchFamily="18" charset="0"/>
              </a:rPr>
              <a:t>D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r>
              <a:rPr lang="en-US" dirty="0">
                <a:latin typeface="Symbol" pitchFamily="2" charset="2"/>
                <a:cs typeface="Times New Roman" panose="02020603050405020304" pitchFamily="18" charset="0"/>
              </a:rPr>
              <a:t>D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is the change in entropy for the event (</a:t>
            </a:r>
            <a:r>
              <a:rPr lang="en-US" i="1" dirty="0">
                <a:latin typeface="Symbol" pitchFamily="2" charset="2"/>
                <a:cs typeface="Times New Roman" panose="02020603050405020304" pitchFamily="18" charset="0"/>
              </a:rPr>
              <a:t>W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is number of choices, for one choice 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 1/</a:t>
            </a:r>
            <a:r>
              <a:rPr lang="en-US" i="1" dirty="0">
                <a:latin typeface="Symbol" pitchFamily="2" charset="2"/>
                <a:cs typeface="Times New Roman" panose="02020603050405020304" pitchFamily="18" charset="0"/>
              </a:rPr>
              <a:t>W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r>
              <a:rPr lang="en-US" dirty="0">
                <a:latin typeface="Symbol" pitchFamily="2" charset="2"/>
                <a:cs typeface="Times New Roman" panose="02020603050405020304" pitchFamily="18" charset="0"/>
              </a:rPr>
              <a:t>D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 </a:t>
            </a:r>
            <a:r>
              <a:rPr lang="en-US" dirty="0">
                <a:latin typeface="Symbol" pitchFamily="2" charset="2"/>
                <a:cs typeface="Times New Roman" panose="02020603050405020304" pitchFamily="18" charset="0"/>
              </a:rPr>
              <a:t>D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dirty="0">
                <a:latin typeface="Symbol" pitchFamily="2" charset="2"/>
                <a:cs typeface="Times New Roman" panose="02020603050405020304" pitchFamily="18" charset="0"/>
              </a:rPr>
              <a:t>D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(Const. 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&amp; 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P,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e.g. an experimental measurement) </a:t>
            </a:r>
          </a:p>
          <a:p>
            <a:r>
              <a:rPr lang="en-US" dirty="0">
                <a:latin typeface="Symbol" pitchFamily="2" charset="2"/>
                <a:cs typeface="Times New Roman" panose="02020603050405020304" pitchFamily="18" charset="0"/>
              </a:rPr>
              <a:t>D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 </a:t>
            </a:r>
            <a:r>
              <a:rPr lang="en-US" dirty="0">
                <a:latin typeface="Symbol" pitchFamily="2" charset="2"/>
                <a:cs typeface="Times New Roman" panose="02020603050405020304" pitchFamily="18" charset="0"/>
              </a:rPr>
              <a:t>D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U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dirty="0">
                <a:latin typeface="Symbol" pitchFamily="2" charset="2"/>
                <a:cs typeface="Times New Roman" panose="02020603050405020304" pitchFamily="18" charset="0"/>
              </a:rPr>
              <a:t>D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(Const. 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&amp; 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V,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e.g. a simulation on a grid)</a:t>
            </a:r>
          </a:p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Consider an ideal gas with no enthalpic interactions, </a:t>
            </a:r>
            <a:r>
              <a:rPr lang="en-US" dirty="0">
                <a:latin typeface="Symbol" pitchFamily="2" charset="2"/>
                <a:cs typeface="Times New Roman" panose="02020603050405020304" pitchFamily="18" charset="0"/>
              </a:rPr>
              <a:t>D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 0 (or </a:t>
            </a:r>
            <a:r>
              <a:rPr lang="en-US" dirty="0">
                <a:latin typeface="Symbol" pitchFamily="2" charset="2"/>
                <a:cs typeface="Times New Roman" panose="02020603050405020304" pitchFamily="18" charset="0"/>
              </a:rPr>
              <a:t>D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U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 0 )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probability of finding an atom A in a mixture of A and B is the molar concentration </a:t>
            </a:r>
            <a:r>
              <a:rPr 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endParaRPr lang="en-US" baseline="-25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>
                <a:latin typeface="Symbol" pitchFamily="2" charset="2"/>
                <a:cs typeface="Times New Roman" panose="02020603050405020304" pitchFamily="18" charset="0"/>
              </a:rPr>
              <a:t>D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/k = -ln </a:t>
            </a:r>
            <a:r>
              <a:rPr 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from the Boltzmann probability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and</a:t>
            </a:r>
          </a:p>
          <a:p>
            <a:r>
              <a:rPr lang="en-US" dirty="0">
                <a:latin typeface="Symbol" pitchFamily="2" charset="2"/>
                <a:cs typeface="Times New Roman" panose="02020603050405020304" pitchFamily="18" charset="0"/>
              </a:rPr>
              <a:t>D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/k = -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by a rule of random mixtures</a:t>
            </a:r>
          </a:p>
          <a:p>
            <a:r>
              <a:rPr lang="en-US" dirty="0" err="1">
                <a:latin typeface="Symbol" pitchFamily="2" charset="2"/>
                <a:cs typeface="Times New Roman" panose="02020603050405020304" pitchFamily="18" charset="0"/>
              </a:rPr>
              <a:t>D</a:t>
            </a:r>
            <a:r>
              <a:rPr 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</a:t>
            </a:r>
            <a:r>
              <a:rPr lang="en-US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ideal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 </a:t>
            </a:r>
            <a:r>
              <a:rPr 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+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this is always negative since “ln” of a number less than 1 is negative, so mixing always reduces the free energy so 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it always occurs for an ideal mixture </a:t>
            </a:r>
          </a:p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Hildebrandt 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Real Solution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model considers binary interactions.  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probability of a binary interaction of A and B is </a:t>
            </a:r>
            <a:r>
              <a:rPr 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probability of finding A and B</a:t>
            </a:r>
            <a:endParaRPr lang="en-US" baseline="-25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This interaction has an average enthalpy (or </a:t>
            </a:r>
            <a:r>
              <a:rPr lang="en-US" dirty="0">
                <a:latin typeface="Symbol" pitchFamily="2" charset="2"/>
                <a:cs typeface="Times New Roman" panose="02020603050405020304" pitchFamily="18" charset="0"/>
              </a:rPr>
              <a:t>D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U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+ 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PV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dirty="0">
                <a:latin typeface="Symbol" pitchFamily="2" charset="2"/>
                <a:cs typeface="Times New Roman" panose="02020603050405020304" pitchFamily="18" charset="0"/>
              </a:rPr>
              <a:t>D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H/</a:t>
            </a:r>
            <a:r>
              <a:rPr 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 </a:t>
            </a:r>
            <a:r>
              <a:rPr 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>
                <a:latin typeface="Symbol" pitchFamily="2" charset="2"/>
                <a:cs typeface="Times New Roman" panose="02020603050405020304" pitchFamily="18" charset="0"/>
              </a:rPr>
              <a:t>W</a:t>
            </a:r>
            <a:r>
              <a:rPr lang="en-US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AB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or 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i="1" dirty="0">
                <a:latin typeface="Symbol" pitchFamily="2" charset="2"/>
                <a:cs typeface="Times New Roman" panose="02020603050405020304" pitchFamily="18" charset="0"/>
              </a:rPr>
              <a:t>A</a:t>
            </a:r>
            <a:r>
              <a:rPr lang="en-US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12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Where the first term is the Hildebrandt binary interaction parameter and  the second is the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Margules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one-parameter interaction term.  For polymers </a:t>
            </a:r>
            <a:r>
              <a:rPr lang="en-US" i="1" dirty="0">
                <a:latin typeface="Symbol" pitchFamily="2" charset="2"/>
                <a:cs typeface="Times New Roman" panose="02020603050405020304" pitchFamily="18" charset="0"/>
              </a:rPr>
              <a:t>c</a:t>
            </a:r>
            <a:r>
              <a:rPr lang="en-US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12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is used, the Flory –Huggins interaction parameter (with a few modifications).</a:t>
            </a:r>
          </a:p>
          <a:p>
            <a:endParaRPr lang="en-US" baseline="-25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 err="1">
                <a:latin typeface="Symbol" pitchFamily="2" charset="2"/>
                <a:cs typeface="Times New Roman" panose="02020603050405020304" pitchFamily="18" charset="0"/>
              </a:rPr>
              <a:t>D</a:t>
            </a:r>
            <a:r>
              <a:rPr 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</a:t>
            </a:r>
            <a:r>
              <a:rPr lang="en-US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real</a:t>
            </a:r>
            <a:r>
              <a:rPr lang="en-US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solution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 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ln 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+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x</a:t>
            </a:r>
            <a:r>
              <a:rPr lang="en-US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ln 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+ 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>
                <a:latin typeface="Symbol" pitchFamily="2" charset="2"/>
                <a:cs typeface="Times New Roman" panose="02020603050405020304" pitchFamily="18" charset="0"/>
              </a:rPr>
              <a:t>A</a:t>
            </a:r>
            <a:r>
              <a:rPr lang="en-US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12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 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ln 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+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x</a:t>
            </a:r>
            <a:r>
              <a:rPr lang="en-US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ln 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 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ln </a:t>
            </a:r>
            <a:r>
              <a:rPr lang="en-US" i="1" dirty="0">
                <a:latin typeface="Symbol" pitchFamily="2" charset="2"/>
                <a:cs typeface="Times New Roman" panose="02020603050405020304" pitchFamily="18" charset="0"/>
              </a:rPr>
              <a:t>g</a:t>
            </a:r>
            <a:r>
              <a:rPr lang="en-US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+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x</a:t>
            </a:r>
            <a:r>
              <a:rPr lang="en-US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ln </a:t>
            </a:r>
            <a:r>
              <a:rPr lang="en-US" i="1" dirty="0">
                <a:latin typeface="Symbol" pitchFamily="2" charset="2"/>
                <a:cs typeface="Times New Roman" panose="02020603050405020304" pitchFamily="18" charset="0"/>
              </a:rPr>
              <a:t>g</a:t>
            </a:r>
            <a:r>
              <a:rPr lang="en-US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>
                <a:latin typeface="Symbol" pitchFamily="2" charset="2"/>
                <a:cs typeface="Times New Roman" panose="02020603050405020304" pitchFamily="18" charset="0"/>
              </a:rPr>
              <a:t>D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 </a:t>
            </a:r>
            <a:r>
              <a:rPr lang="en-US" dirty="0" err="1">
                <a:latin typeface="Symbol" pitchFamily="2" charset="2"/>
                <a:cs typeface="Times New Roman" panose="02020603050405020304" pitchFamily="18" charset="0"/>
              </a:rPr>
              <a:t>D</a:t>
            </a:r>
            <a:r>
              <a:rPr 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</a:t>
            </a:r>
            <a:r>
              <a:rPr lang="en-US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excess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 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>
                <a:latin typeface="Symbol" pitchFamily="2" charset="2"/>
                <a:cs typeface="Times New Roman" panose="02020603050405020304" pitchFamily="18" charset="0"/>
              </a:rPr>
              <a:t>A</a:t>
            </a:r>
            <a:r>
              <a:rPr lang="en-US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12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 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ln </a:t>
            </a:r>
            <a:r>
              <a:rPr lang="en-US" i="1" dirty="0">
                <a:latin typeface="Symbol" pitchFamily="2" charset="2"/>
                <a:cs typeface="Times New Roman" panose="02020603050405020304" pitchFamily="18" charset="0"/>
              </a:rPr>
              <a:t>g</a:t>
            </a:r>
            <a:r>
              <a:rPr lang="en-US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+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x</a:t>
            </a:r>
            <a:r>
              <a:rPr lang="en-US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ln </a:t>
            </a:r>
            <a:r>
              <a:rPr lang="en-US" i="1" dirty="0">
                <a:latin typeface="Symbol" pitchFamily="2" charset="2"/>
                <a:cs typeface="Times New Roman" panose="02020603050405020304" pitchFamily="18" charset="0"/>
              </a:rPr>
              <a:t>g</a:t>
            </a:r>
            <a:r>
              <a:rPr lang="en-US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</a:t>
            </a:r>
            <a:r>
              <a:rPr lang="en-US" i="1" dirty="0">
                <a:latin typeface="Symbol" pitchFamily="2" charset="2"/>
                <a:cs typeface="Times New Roman" panose="02020603050405020304" pitchFamily="18" charset="0"/>
              </a:rPr>
              <a:t>A</a:t>
            </a:r>
            <a:r>
              <a:rPr lang="en-US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12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is linear in (1/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90580703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A813C6-EA28-8F46-979B-5C73A0F836CC}" type="slidenum">
              <a:rPr lang="en-US" smtClean="0"/>
              <a:t>20</a:t>
            </a:fld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4860" y="488354"/>
            <a:ext cx="4756198" cy="2754432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634" y="131409"/>
            <a:ext cx="1066800" cy="2794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28984" y="3330575"/>
            <a:ext cx="4953000" cy="33909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0634" y="3429000"/>
            <a:ext cx="3251200" cy="304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344427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A813C6-EA28-8F46-979B-5C73A0F836CC}" type="slidenum">
              <a:rPr lang="en-US" smtClean="0"/>
              <a:t>21</a:t>
            </a:fld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6340" y="161369"/>
            <a:ext cx="6019800" cy="3048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07810" y="647262"/>
            <a:ext cx="5707803" cy="245471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99497" y="3101975"/>
            <a:ext cx="5092700" cy="361950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41232" y="4004857"/>
            <a:ext cx="3148762" cy="3542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120558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A813C6-EA28-8F46-979B-5C73A0F836CC}" type="slidenum">
              <a:rPr lang="en-US" smtClean="0"/>
              <a:t>22</a:t>
            </a:fld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0269" y="531852"/>
            <a:ext cx="6908800" cy="762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3624" y="1293852"/>
            <a:ext cx="6070600" cy="10287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28097" y="2486354"/>
            <a:ext cx="4635500" cy="3238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226395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A813C6-EA28-8F46-979B-5C73A0F836CC}" type="slidenum">
              <a:rPr lang="en-US" smtClean="0"/>
              <a:t>23</a:t>
            </a:fld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85900" y="1689100"/>
            <a:ext cx="6159500" cy="3479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505503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A813C6-EA28-8F46-979B-5C73A0F836CC}" type="slidenum">
              <a:rPr lang="en-US" smtClean="0"/>
              <a:t>24</a:t>
            </a:fld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36700" y="2451100"/>
            <a:ext cx="6057900" cy="19558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54402" y="1273078"/>
            <a:ext cx="3148762" cy="3542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065400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A813C6-EA28-8F46-979B-5C73A0F836CC}" type="slidenum">
              <a:rPr lang="en-US" smtClean="0"/>
              <a:t>25</a:t>
            </a:fld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2064" y="268487"/>
            <a:ext cx="4902200" cy="3175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38400" y="1320800"/>
            <a:ext cx="4254500" cy="421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534193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A813C6-EA28-8F46-979B-5C73A0F836CC}" type="slidenum">
              <a:rPr lang="en-US" smtClean="0"/>
              <a:t>26</a:t>
            </a:fld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97100" y="116068"/>
            <a:ext cx="4737100" cy="8509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50355" y="1204613"/>
            <a:ext cx="6070600" cy="762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79700" y="2467805"/>
            <a:ext cx="3784600" cy="5715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949150" y="3039305"/>
            <a:ext cx="2222500" cy="4572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413000" y="3496505"/>
            <a:ext cx="4521200" cy="5080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175500" y="3602379"/>
            <a:ext cx="1511300" cy="2413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159000" y="4004505"/>
            <a:ext cx="4813300" cy="6858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010614" y="4794143"/>
            <a:ext cx="685800" cy="3556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007555" y="5149743"/>
            <a:ext cx="5613400" cy="74930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089614" y="5751602"/>
            <a:ext cx="7213600" cy="749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85608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A813C6-EA28-8F46-979B-5C73A0F836CC}" type="slidenum">
              <a:rPr lang="en-US" smtClean="0"/>
              <a:t>27</a:t>
            </a:fld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8250" y="303725"/>
            <a:ext cx="3162300" cy="3937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75079" y="938807"/>
            <a:ext cx="5638800" cy="2286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14600" y="1552971"/>
            <a:ext cx="4114800" cy="5715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52879" y="2124471"/>
            <a:ext cx="5461000" cy="431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190884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A813C6-EA28-8F46-979B-5C73A0F836CC}" type="slidenum">
              <a:rPr lang="en-US" smtClean="0"/>
              <a:t>28</a:t>
            </a:fld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87600" y="416780"/>
            <a:ext cx="4165600" cy="4953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49400" y="1226217"/>
            <a:ext cx="6032500" cy="596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260888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A813C6-EA28-8F46-979B-5C73A0F836CC}" type="slidenum">
              <a:rPr lang="en-US" smtClean="0"/>
              <a:t>29</a:t>
            </a:fld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3539" y="323107"/>
            <a:ext cx="5130800" cy="5461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79857" y="1448881"/>
            <a:ext cx="5753100" cy="14351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55335" y="3311545"/>
            <a:ext cx="850900" cy="5080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66892" y="3819545"/>
            <a:ext cx="4051300" cy="6985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28700" y="4767520"/>
            <a:ext cx="7086600" cy="723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70911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A813C6-EA28-8F46-979B-5C73A0F836CC}" type="slidenum">
              <a:rPr lang="en-US" smtClean="0"/>
              <a:t>3</a:t>
            </a:fld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9000" y="202652"/>
            <a:ext cx="3683000" cy="3302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16100" y="2255583"/>
            <a:ext cx="5511800" cy="8636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35122" y="3514584"/>
            <a:ext cx="1016000" cy="4953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68856" y="3425684"/>
            <a:ext cx="4813300" cy="5842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35122" y="4316385"/>
            <a:ext cx="6146800" cy="11049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970448" y="699730"/>
            <a:ext cx="1475641" cy="562588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0718C439-32D2-7546-8C24-52B117714E7D}"/>
              </a:ext>
            </a:extLst>
          </p:cNvPr>
          <p:cNvSpPr txBox="1"/>
          <p:nvPr/>
        </p:nvSpPr>
        <p:spPr>
          <a:xfrm>
            <a:off x="3913129" y="776188"/>
            <a:ext cx="27965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Excess free energy per mole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61E1116-B233-D342-9EA4-355BB76143BB}"/>
              </a:ext>
            </a:extLst>
          </p:cNvPr>
          <p:cNvSpPr txBox="1"/>
          <p:nvPr/>
        </p:nvSpPr>
        <p:spPr>
          <a:xfrm>
            <a:off x="693885" y="1520020"/>
            <a:ext cx="753039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G</a:t>
            </a:r>
            <a:r>
              <a:rPr lang="en-US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is the excess free energy value, so </a:t>
            </a:r>
            <a:r>
              <a:rPr 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</a:t>
            </a:r>
            <a:r>
              <a:rPr lang="en-US" baseline="30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excess chemical potential of component “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” in phase L or V, </a:t>
            </a:r>
            <a:r>
              <a:rPr lang="en-US" i="1" dirty="0" err="1">
                <a:latin typeface="Symbol" pitchFamily="2" charset="2"/>
                <a:cs typeface="Times New Roman" panose="02020603050405020304" pitchFamily="18" charset="0"/>
              </a:rPr>
              <a:t>m</a:t>
            </a:r>
            <a:r>
              <a:rPr lang="en-US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baseline="30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is given by</a:t>
            </a:r>
            <a:endParaRPr lang="en-US" baseline="30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D1DCD72-1E53-2849-BDBE-36A00A01380B}"/>
              </a:ext>
            </a:extLst>
          </p:cNvPr>
          <p:cNvSpPr txBox="1"/>
          <p:nvPr/>
        </p:nvSpPr>
        <p:spPr>
          <a:xfrm>
            <a:off x="546217" y="5579956"/>
            <a:ext cx="782572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This is how you can find the activity coefficients from the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Margules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one-parameter coefficient (or the Hildebrandt or Flory-Huggins interaction parameters)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41B3BA2-1509-0346-A116-04D7E298DDB0}"/>
              </a:ext>
            </a:extLst>
          </p:cNvPr>
          <p:cNvSpPr txBox="1"/>
          <p:nvPr/>
        </p:nvSpPr>
        <p:spPr>
          <a:xfrm>
            <a:off x="693885" y="778194"/>
            <a:ext cx="9797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intrinsic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00D2BE75-F593-AE45-BA3C-72E4EA110780}"/>
              </a:ext>
            </a:extLst>
          </p:cNvPr>
          <p:cNvSpPr txBox="1"/>
          <p:nvPr/>
        </p:nvSpPr>
        <p:spPr>
          <a:xfrm>
            <a:off x="546217" y="2343821"/>
            <a:ext cx="10054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extrinsic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A418D1F1-0F9E-1A46-81D1-BAFCAA12377C}"/>
              </a:ext>
            </a:extLst>
          </p:cNvPr>
          <p:cNvSpPr txBox="1"/>
          <p:nvPr/>
        </p:nvSpPr>
        <p:spPr>
          <a:xfrm>
            <a:off x="2465297" y="2910439"/>
            <a:ext cx="14350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partial molar</a:t>
            </a:r>
          </a:p>
        </p:txBody>
      </p:sp>
    </p:spTree>
    <p:extLst>
      <p:ext uri="{BB962C8B-B14F-4D97-AF65-F5344CB8AC3E}">
        <p14:creationId xmlns:p14="http://schemas.microsoft.com/office/powerpoint/2010/main" val="371255203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A813C6-EA28-8F46-979B-5C73A0F836CC}" type="slidenum">
              <a:rPr lang="en-US" smtClean="0"/>
              <a:t>30</a:t>
            </a:fld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06600" y="541953"/>
            <a:ext cx="5118100" cy="12827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77301" y="2427236"/>
            <a:ext cx="5930900" cy="13208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00760" y="4315460"/>
            <a:ext cx="7061200" cy="7747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77260" y="5956299"/>
            <a:ext cx="993140" cy="25159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2844" y="5573481"/>
            <a:ext cx="1615440" cy="5642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204599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A813C6-EA28-8F46-979B-5C73A0F836CC}" type="slidenum">
              <a:rPr lang="en-US" smtClean="0"/>
              <a:t>31</a:t>
            </a:fld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9000" y="655880"/>
            <a:ext cx="3683000" cy="3302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16205" y="1299198"/>
            <a:ext cx="5511800" cy="8636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95365" y="2679700"/>
            <a:ext cx="1016000" cy="4953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29099" y="2590800"/>
            <a:ext cx="4813300" cy="5842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98600" y="3840487"/>
            <a:ext cx="6146800" cy="11049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88479" y="93292"/>
            <a:ext cx="1475641" cy="5625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395895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A813C6-EA28-8F46-979B-5C73A0F836CC}" type="slidenum">
              <a:rPr lang="en-US" smtClean="0"/>
              <a:t>32</a:t>
            </a:fld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4553" y="302091"/>
            <a:ext cx="6502400" cy="6604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17053" y="1607591"/>
            <a:ext cx="5549900" cy="5461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33053" y="962491"/>
            <a:ext cx="1016000" cy="4953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95539" y="2355396"/>
            <a:ext cx="3771900" cy="3937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159000" y="3060700"/>
            <a:ext cx="4813300" cy="7366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55700" y="4281552"/>
            <a:ext cx="6819900" cy="622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81837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A813C6-EA28-8F46-979B-5C73A0F836CC}" type="slidenum">
              <a:rPr lang="en-US" smtClean="0"/>
              <a:t>33</a:t>
            </a:fld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7038" y="1382195"/>
            <a:ext cx="6781800" cy="1816100"/>
          </a:xfrm>
          <a:prstGeom prst="rect">
            <a:avLst/>
          </a:prstGeom>
        </p:spPr>
      </p:pic>
      <p:pic>
        <p:nvPicPr>
          <p:cNvPr id="6" name="Picture 5" descr="Screen Shot 2015-04-18 at 2.56.50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5497" y="265412"/>
            <a:ext cx="1447800" cy="9779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55700" y="4839311"/>
            <a:ext cx="6832600" cy="111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883664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A813C6-EA28-8F46-979B-5C73A0F836CC}" type="slidenum">
              <a:rPr lang="en-US" smtClean="0"/>
              <a:t>34</a:t>
            </a:fld>
            <a:endParaRPr lang="en-US"/>
          </a:p>
        </p:txBody>
      </p:sp>
      <p:grpSp>
        <p:nvGrpSpPr>
          <p:cNvPr id="5" name="Group 4"/>
          <p:cNvGrpSpPr/>
          <p:nvPr/>
        </p:nvGrpSpPr>
        <p:grpSpPr>
          <a:xfrm>
            <a:off x="1143000" y="0"/>
            <a:ext cx="6858000" cy="3394186"/>
            <a:chOff x="1143000" y="0"/>
            <a:chExt cx="6858000" cy="3394186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143000" y="0"/>
              <a:ext cx="6858000" cy="1473200"/>
            </a:xfrm>
            <a:prstGeom prst="rect">
              <a:avLst/>
            </a:prstGeom>
          </p:spPr>
        </p:pic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152558" y="1387586"/>
              <a:ext cx="6819900" cy="2006600"/>
            </a:xfrm>
            <a:prstGeom prst="rect">
              <a:avLst/>
            </a:prstGeom>
          </p:spPr>
        </p:pic>
      </p:grpSp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66272" y="3394186"/>
            <a:ext cx="5183283" cy="349617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5"/>
          <a:srcRect r="52673"/>
          <a:stretch/>
        </p:blipFill>
        <p:spPr>
          <a:xfrm>
            <a:off x="6696213" y="1834942"/>
            <a:ext cx="1847573" cy="61236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87020" y="4127500"/>
            <a:ext cx="1978660" cy="642197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01BF92D5-1C21-9B40-B0F6-D415DEF17F82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53811"/>
          <a:stretch/>
        </p:blipFill>
        <p:spPr>
          <a:xfrm>
            <a:off x="6740653" y="2509176"/>
            <a:ext cx="1803133" cy="6123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098394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A813C6-EA28-8F46-979B-5C73A0F836CC}" type="slidenum">
              <a:rPr lang="en-US" smtClean="0"/>
              <a:t>35</a:t>
            </a:fld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316052"/>
            <a:ext cx="9144000" cy="4234543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2799084" y="207327"/>
            <a:ext cx="20025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Appendix C pp. 833</a:t>
            </a:r>
          </a:p>
        </p:txBody>
      </p:sp>
    </p:spTree>
    <p:extLst>
      <p:ext uri="{BB962C8B-B14F-4D97-AF65-F5344CB8AC3E}">
        <p14:creationId xmlns:p14="http://schemas.microsoft.com/office/powerpoint/2010/main" val="274928326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A813C6-EA28-8F46-979B-5C73A0F836CC}" type="slidenum">
              <a:rPr lang="en-US" smtClean="0"/>
              <a:t>36</a:t>
            </a:fld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4104" y="592341"/>
            <a:ext cx="7988300" cy="53467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01920" y="3047999"/>
            <a:ext cx="4472940" cy="41288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82048" y="22142"/>
            <a:ext cx="1020356" cy="57019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5"/>
          <a:srcRect t="17353"/>
          <a:stretch/>
        </p:blipFill>
        <p:spPr>
          <a:xfrm>
            <a:off x="1949291" y="6037029"/>
            <a:ext cx="2730500" cy="37786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490879" y="5939041"/>
            <a:ext cx="2768600" cy="622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7489507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A813C6-EA28-8F46-979B-5C73A0F836CC}" type="slidenum">
              <a:rPr lang="en-US" smtClean="0"/>
              <a:t>37</a:t>
            </a:fld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0" y="1384300"/>
            <a:ext cx="6083300" cy="4076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5928252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A813C6-EA28-8F46-979B-5C73A0F836CC}" type="slidenum">
              <a:rPr lang="en-US" smtClean="0"/>
              <a:t>38</a:t>
            </a:fld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93800" y="2286000"/>
            <a:ext cx="6756400" cy="2273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8886668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A813C6-EA28-8F46-979B-5C73A0F836CC}" type="slidenum">
              <a:rPr lang="en-US" smtClean="0"/>
              <a:t>39</a:t>
            </a:fld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481" y="373436"/>
            <a:ext cx="5511800" cy="6477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3550" y="1021136"/>
            <a:ext cx="1409700" cy="2921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/>
          <a:srcRect l="16924" r="11148" b="20649"/>
          <a:stretch/>
        </p:blipFill>
        <p:spPr>
          <a:xfrm>
            <a:off x="2761289" y="2110653"/>
            <a:ext cx="3619556" cy="296628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55808" y="5019675"/>
            <a:ext cx="6807200" cy="17018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36009" y="1259753"/>
            <a:ext cx="8039100" cy="850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946985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A813C6-EA28-8F46-979B-5C73A0F836CC}" type="slidenum">
              <a:rPr lang="en-US" smtClean="0"/>
              <a:t>4</a:t>
            </a:fld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9834324C-5D46-5E40-89A0-95673435BAD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3823" y="214527"/>
            <a:ext cx="2757788" cy="671034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14EFBE03-21A6-7846-A224-8ACE2FEA1AA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84600" y="212461"/>
            <a:ext cx="3835400" cy="6731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2071A16-09C6-3C45-9D2C-D25EEA50836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3823" y="1016515"/>
            <a:ext cx="1193800" cy="6731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3D5E53F2-3B72-D64A-B895-F8592169026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43665" y="1016515"/>
            <a:ext cx="2133600" cy="6731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2CE538F9-4BBE-C646-83A2-3822370A361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53823" y="1925594"/>
            <a:ext cx="1473200" cy="6096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DB7D85EA-24DB-794A-9B8B-E72D63A32A9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511511" y="2039894"/>
            <a:ext cx="1600200" cy="3810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A6FEB25B-8F64-CA49-BBA9-C76ED9825291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819135" y="1963694"/>
            <a:ext cx="3657600" cy="45720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5CDD4376-0C83-B841-8D9A-2A2B42848F8D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26480" y="2729648"/>
            <a:ext cx="1471076" cy="845579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D159E1D8-7595-DE43-9F04-EBD7884E4845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123131" y="2771173"/>
            <a:ext cx="1536700" cy="77470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6BB5EC40-A258-AD47-90E3-01F7B80B07D2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885406" y="2936537"/>
            <a:ext cx="1079500" cy="43180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F2232645-8473-AD45-9EB1-14F4F3C92CCB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5236412" y="2879519"/>
            <a:ext cx="3250170" cy="619508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144CDBE3-1098-1A44-A752-1276F1333580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540265" y="3669364"/>
            <a:ext cx="1486758" cy="774789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8D1F7E66-766E-6E43-BC17-EE8127AC4DE9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2272506" y="3713858"/>
            <a:ext cx="1612900" cy="685800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46BA9656-2DD5-1C45-B6E2-90586C95C97A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3931165" y="3713858"/>
            <a:ext cx="1092200" cy="660400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8ADA68A9-81B1-9E4A-B836-ED07F56D950E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5069124" y="3713858"/>
            <a:ext cx="1651000" cy="660400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806502DD-1F68-314F-939A-A4280FC08C81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6887648" y="3605908"/>
            <a:ext cx="1498600" cy="876300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F3451563-77A5-C946-A978-564F27B75AAB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566523" y="4521343"/>
            <a:ext cx="1591936" cy="581998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88F44EC6-8377-5B46-8652-954817CE9462}"/>
              </a:ext>
            </a:extLst>
      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2334290" y="4482208"/>
            <a:ext cx="1234410" cy="673315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538BD179-874D-8D44-B201-0F7ACE7A258E}"/>
              </a:ext>
            </a:extLst>
          </p:cNvPr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3931165" y="4511772"/>
            <a:ext cx="3151424" cy="601139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942A31D7-A05F-6847-8573-566C33FF38DC}"/>
              </a:ext>
            </a:extLst>
          </p:cNvPr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7230076" y="4528695"/>
            <a:ext cx="1728573" cy="589286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BE4D59B2-5C45-AB4B-AC58-24DDC30DFB9C}"/>
              </a:ext>
            </a:extLst>
          </p:cNvPr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2873236" y="5440137"/>
            <a:ext cx="2391526" cy="6855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6809912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A813C6-EA28-8F46-979B-5C73A0F836CC}" type="slidenum">
              <a:rPr lang="en-US" smtClean="0"/>
              <a:t>40</a:t>
            </a:fld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3309" y="175014"/>
            <a:ext cx="8064500" cy="17399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078152"/>
            <a:ext cx="9144000" cy="166083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256875" y="5183431"/>
            <a:ext cx="420308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Could find an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Azeotrope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by setting Antoine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eqn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for two components equal and solving for the temperature (must be in the range of the AE).</a:t>
            </a:r>
          </a:p>
        </p:txBody>
      </p:sp>
    </p:spTree>
    <p:extLst>
      <p:ext uri="{BB962C8B-B14F-4D97-AF65-F5344CB8AC3E}">
        <p14:creationId xmlns:p14="http://schemas.microsoft.com/office/powerpoint/2010/main" val="651756667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A813C6-EA28-8F46-979B-5C73A0F836CC}" type="slidenum">
              <a:rPr lang="en-US" smtClean="0"/>
              <a:t>41</a:t>
            </a:fld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524000"/>
            <a:ext cx="9144000" cy="37872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4272961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A813C6-EA28-8F46-979B-5C73A0F836CC}" type="slidenum">
              <a:rPr lang="en-US" smtClean="0"/>
              <a:t>42</a:t>
            </a:fld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6100" y="38100"/>
            <a:ext cx="8039100" cy="67818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75820" y="1177855"/>
            <a:ext cx="3668180" cy="39545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71948" y="1579544"/>
            <a:ext cx="3057583" cy="38298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9682B8A1-CD2D-7B47-8048-BDB849CE7C5F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1" r="62181" b="12079"/>
          <a:stretch/>
        </p:blipFill>
        <p:spPr>
          <a:xfrm>
            <a:off x="7287947" y="3386160"/>
            <a:ext cx="1724023" cy="50202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A7B7083-FA73-4C42-91A6-7EE7437C0BE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58923" b="-5885"/>
          <a:stretch/>
        </p:blipFill>
        <p:spPr>
          <a:xfrm>
            <a:off x="7322770" y="3950074"/>
            <a:ext cx="1506761" cy="4187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9542414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A813C6-EA28-8F46-979B-5C73A0F836CC}" type="slidenum">
              <a:rPr lang="en-US" smtClean="0"/>
              <a:t>43</a:t>
            </a:fld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75820" y="1177855"/>
            <a:ext cx="3668180" cy="39545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71948" y="1579544"/>
            <a:ext cx="3057583" cy="38298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5994" y="1962527"/>
            <a:ext cx="7081289" cy="449880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01593" y="550844"/>
            <a:ext cx="3556000" cy="10287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815277" y="550844"/>
            <a:ext cx="20025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Appendix C pp. 832</a:t>
            </a:r>
          </a:p>
        </p:txBody>
      </p:sp>
    </p:spTree>
    <p:extLst>
      <p:ext uri="{BB962C8B-B14F-4D97-AF65-F5344CB8AC3E}">
        <p14:creationId xmlns:p14="http://schemas.microsoft.com/office/powerpoint/2010/main" val="2958785076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A813C6-EA28-8F46-979B-5C73A0F836CC}" type="slidenum">
              <a:rPr lang="en-US" smtClean="0"/>
              <a:t>44</a:t>
            </a:fld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3604" y="1021136"/>
            <a:ext cx="3213100" cy="3048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481" y="301722"/>
            <a:ext cx="5511800" cy="6477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91141" y="1548426"/>
            <a:ext cx="4787900" cy="4826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72973" y="2279650"/>
            <a:ext cx="6083300" cy="40767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DA5C8E8-13D7-6D40-A753-35A12D4DF18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365476" y="653279"/>
            <a:ext cx="1254524" cy="3714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0862416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A813C6-EA28-8F46-979B-5C73A0F836CC}" type="slidenum">
              <a:rPr lang="en-US" smtClean="0"/>
              <a:t>45</a:t>
            </a:fld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82700" y="1523025"/>
            <a:ext cx="6578600" cy="5207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52410" y="2422111"/>
            <a:ext cx="1930400" cy="3302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3604" y="1021136"/>
            <a:ext cx="3213100" cy="3048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22528" y="2832248"/>
            <a:ext cx="3263900" cy="3276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2252089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A813C6-EA28-8F46-979B-5C73A0F836CC}" type="slidenum">
              <a:rPr lang="en-US" smtClean="0"/>
              <a:t>46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83558"/>
            <a:ext cx="4607834" cy="308792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2965" y="3296008"/>
            <a:ext cx="5515342" cy="356199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14338" y="710158"/>
            <a:ext cx="5077724" cy="74839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9007" y="211014"/>
            <a:ext cx="5511800" cy="3810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7036" y="3973553"/>
            <a:ext cx="3703591" cy="17763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4880945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A813C6-EA28-8F46-979B-5C73A0F836CC}" type="slidenum">
              <a:rPr lang="en-US" smtClean="0"/>
              <a:t>47</a:t>
            </a:fld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29916"/>
            <a:ext cx="6832600" cy="4318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6838" y="998189"/>
            <a:ext cx="8013700" cy="1524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8868" y="3462436"/>
            <a:ext cx="3289300" cy="3556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952348" y="4064447"/>
            <a:ext cx="2222500" cy="6096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13242" y="4819696"/>
            <a:ext cx="6756400" cy="6223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978085" y="2522189"/>
            <a:ext cx="1467655" cy="503607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174848" y="520700"/>
            <a:ext cx="4813300" cy="736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1287790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A813C6-EA28-8F46-979B-5C73A0F836CC}" type="slidenum">
              <a:rPr lang="en-US" smtClean="0"/>
              <a:t>48</a:t>
            </a:fld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6100" y="0"/>
            <a:ext cx="80391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3508677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A813C6-EA28-8F46-979B-5C73A0F836CC}" type="slidenum">
              <a:rPr lang="en-US" smtClean="0"/>
              <a:t>49</a:t>
            </a:fld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20800" y="44304"/>
            <a:ext cx="648370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817242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A813C6-EA28-8F46-979B-5C73A0F836CC}" type="slidenum">
              <a:rPr lang="en-US" smtClean="0"/>
              <a:t>5</a:t>
            </a:fld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42BD59A0-321A-864B-BAFF-27FED12FC26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3078" y="2254680"/>
            <a:ext cx="2933700" cy="5080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1A3F5DDC-96F5-0D4A-B187-BC0A9E4C256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91858" y="2318180"/>
            <a:ext cx="2070100" cy="3810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5EA25184-C539-F549-8973-747A9D3557A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9980" y="3026033"/>
            <a:ext cx="3517900" cy="9144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F1F628C0-AA5A-A848-A315-017484E71D5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3078" y="4130246"/>
            <a:ext cx="4267200" cy="8890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73C64799-E214-7F4B-BD51-25423C26946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664200" y="4168346"/>
            <a:ext cx="1955800" cy="8128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0E3F299E-9C75-D94D-ADB0-4AEDD675A05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22178" y="5311346"/>
            <a:ext cx="3848100" cy="5334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5320697D-ADFC-274A-BB28-34103A0A3764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22178" y="5844746"/>
            <a:ext cx="6515100" cy="58420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5AAAC257-8E97-F940-9409-623B86995B58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95737" y="96763"/>
            <a:ext cx="3348381" cy="447598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0E83CE9B-E8D6-F44A-8491-36FF466F1BD3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28397" y="561721"/>
            <a:ext cx="2408281" cy="755963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E17C0671-BA12-3748-89DD-0E7421F75F0F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364911" y="674483"/>
            <a:ext cx="2771174" cy="562415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70103238-2409-B14B-94B4-230204EAE11F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5269953" y="1344247"/>
            <a:ext cx="2744293" cy="578299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F28A3161-D753-E24D-9890-8E4655782295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514694" y="1401040"/>
            <a:ext cx="1816615" cy="464715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E9017349-BC84-2D43-A21E-13909E4F0266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2926224" y="1453719"/>
            <a:ext cx="1824274" cy="488801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AC2F8516-A7FA-6044-9910-8C6A157D28A7}"/>
              </a:ext>
            </a:extLst>
          </p:cNvPr>
          <p:cNvSpPr txBox="1"/>
          <p:nvPr/>
        </p:nvSpPr>
        <p:spPr>
          <a:xfrm>
            <a:off x="3724344" y="114490"/>
            <a:ext cx="22044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Redlich-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Kister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Model</a:t>
            </a:r>
          </a:p>
        </p:txBody>
      </p:sp>
    </p:spTree>
    <p:extLst>
      <p:ext uri="{BB962C8B-B14F-4D97-AF65-F5344CB8AC3E}">
        <p14:creationId xmlns:p14="http://schemas.microsoft.com/office/powerpoint/2010/main" val="1319080284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A813C6-EA28-8F46-979B-5C73A0F836CC}" type="slidenum">
              <a:rPr lang="en-US" smtClean="0"/>
              <a:t>50</a:t>
            </a:fld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93800" y="1384300"/>
            <a:ext cx="6743700" cy="4076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6608312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A813C6-EA28-8F46-979B-5C73A0F836CC}" type="slidenum">
              <a:rPr lang="en-US" smtClean="0"/>
              <a:t>51</a:t>
            </a:fld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7271" y="268016"/>
            <a:ext cx="2806700" cy="3556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44600" y="952688"/>
            <a:ext cx="6642100" cy="9525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77773" y="2386369"/>
            <a:ext cx="3175000" cy="25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0242108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A813C6-EA28-8F46-979B-5C73A0F836CC}" type="slidenum">
              <a:rPr lang="en-US" smtClean="0"/>
              <a:t>52</a:t>
            </a:fld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6920" y="336849"/>
            <a:ext cx="6819900" cy="8255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49438" y="1162349"/>
            <a:ext cx="4749800" cy="7366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26205" y="2092637"/>
            <a:ext cx="5524500" cy="5207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66900" y="2575237"/>
            <a:ext cx="4686300" cy="6096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866900" y="3128046"/>
            <a:ext cx="5232400" cy="6223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30300" y="4025729"/>
            <a:ext cx="6883400" cy="2146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4620537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A813C6-EA28-8F46-979B-5C73A0F836CC}" type="slidenum">
              <a:rPr lang="en-US" smtClean="0"/>
              <a:t>53</a:t>
            </a:fld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3000" y="580902"/>
            <a:ext cx="6858000" cy="38227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02026" y="4906729"/>
            <a:ext cx="5842000" cy="723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6014814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A813C6-EA28-8F46-979B-5C73A0F836CC}" type="slidenum">
              <a:rPr lang="en-US" smtClean="0"/>
              <a:t>54</a:t>
            </a:fld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5700" y="571500"/>
            <a:ext cx="6832600" cy="1905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66983" y="3172768"/>
            <a:ext cx="5842000" cy="723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3807131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A813C6-EA28-8F46-979B-5C73A0F836CC}" type="slidenum">
              <a:rPr lang="en-US" smtClean="0"/>
              <a:t>55</a:t>
            </a:fld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3111" y="282784"/>
            <a:ext cx="5257800" cy="3429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5971" y="807631"/>
            <a:ext cx="6794500" cy="20447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33600" y="3033867"/>
            <a:ext cx="4864100" cy="6858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93800" y="3719667"/>
            <a:ext cx="6756400" cy="279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8808672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A813C6-EA28-8F46-979B-5C73A0F836CC}" type="slidenum">
              <a:rPr lang="en-US" smtClean="0"/>
              <a:t>56</a:t>
            </a:fld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0" y="243916"/>
            <a:ext cx="6781800" cy="47625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68500" y="5303695"/>
            <a:ext cx="5194300" cy="5207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14849" y="1767312"/>
            <a:ext cx="2922293" cy="3636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1878995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A813C6-EA28-8F46-979B-5C73A0F836CC}" type="slidenum">
              <a:rPr lang="en-US" smtClean="0"/>
              <a:t>57</a:t>
            </a:fld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7629" y="301398"/>
            <a:ext cx="6731000" cy="5842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5700" y="2032000"/>
            <a:ext cx="6832600" cy="279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4402760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A813C6-EA28-8F46-979B-5C73A0F836CC}" type="slidenum">
              <a:rPr lang="en-US" smtClean="0"/>
              <a:t>58</a:t>
            </a:fld>
            <a:endParaRPr lang="en-US"/>
          </a:p>
        </p:txBody>
      </p:sp>
      <p:grpSp>
        <p:nvGrpSpPr>
          <p:cNvPr id="5" name="Group 4"/>
          <p:cNvGrpSpPr/>
          <p:nvPr/>
        </p:nvGrpSpPr>
        <p:grpSpPr>
          <a:xfrm>
            <a:off x="1143000" y="441423"/>
            <a:ext cx="6860066" cy="4256093"/>
            <a:chOff x="1143000" y="441423"/>
            <a:chExt cx="6860066" cy="4256093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143000" y="441423"/>
              <a:ext cx="6858000" cy="1384300"/>
            </a:xfrm>
            <a:prstGeom prst="rect">
              <a:avLst/>
            </a:prstGeom>
          </p:spPr>
        </p:pic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157766" y="1763816"/>
              <a:ext cx="6845300" cy="2933700"/>
            </a:xfrm>
            <a:prstGeom prst="rect">
              <a:avLst/>
            </a:prstGeom>
          </p:spPr>
        </p:pic>
      </p:grpSp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69536" y="4863540"/>
            <a:ext cx="4673600" cy="3302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7555" y="1327705"/>
            <a:ext cx="857531" cy="6222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4247947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A813C6-EA28-8F46-979B-5C73A0F836CC}" type="slidenum">
              <a:rPr lang="en-US" smtClean="0"/>
              <a:t>59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00200"/>
            <a:ext cx="9144000" cy="3645191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818845" y="882473"/>
            <a:ext cx="40757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Henry’s Law and </a:t>
            </a:r>
            <a:r>
              <a:rPr lang="en-US" dirty="0" err="1"/>
              <a:t>Raoult’s</a:t>
            </a:r>
            <a:r>
              <a:rPr lang="en-US" dirty="0"/>
              <a:t> Law (Wikipedia)</a:t>
            </a:r>
          </a:p>
        </p:txBody>
      </p:sp>
    </p:spTree>
    <p:extLst>
      <p:ext uri="{BB962C8B-B14F-4D97-AF65-F5344CB8AC3E}">
        <p14:creationId xmlns:p14="http://schemas.microsoft.com/office/powerpoint/2010/main" val="97205865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A813C6-EA28-8F46-979B-5C73A0F836CC}" type="slidenum">
              <a:rPr lang="en-US" smtClean="0"/>
              <a:t>6</a:t>
            </a:fld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A1A1B07B-D18E-5C46-8C61-31A00DF8573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63578" y="895178"/>
            <a:ext cx="1828800" cy="9652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6C92D5B3-0E0D-654C-A474-3A7343A8E03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25700" y="2908300"/>
            <a:ext cx="4292600" cy="10414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9340B57-F2AC-D34F-933D-D898AF1855E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39286" y="713346"/>
            <a:ext cx="4928096" cy="661086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81F7240E-D88B-D244-8045-21B0765995EC}"/>
              </a:ext>
            </a:extLst>
          </p:cNvPr>
          <p:cNvSpPr txBox="1"/>
          <p:nvPr/>
        </p:nvSpPr>
        <p:spPr>
          <a:xfrm>
            <a:off x="4095578" y="1414843"/>
            <a:ext cx="356561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When </a:t>
            </a:r>
            <a:r>
              <a:rPr lang="en-US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16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~ 1 </a:t>
            </a:r>
            <a:r>
              <a:rPr lang="en-US" sz="1600" i="1" dirty="0">
                <a:latin typeface="Symbol" pitchFamily="2" charset="2"/>
                <a:cs typeface="Times New Roman" panose="02020603050405020304" pitchFamily="18" charset="0"/>
              </a:rPr>
              <a:t>g</a:t>
            </a:r>
            <a:r>
              <a:rPr lang="en-US" sz="16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~ 1 ln</a:t>
            </a:r>
            <a:r>
              <a:rPr lang="en-US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16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1600" i="1" dirty="0">
                <a:latin typeface="Symbol" pitchFamily="2" charset="2"/>
                <a:cs typeface="Times New Roman" panose="02020603050405020304" pitchFamily="18" charset="0"/>
              </a:rPr>
              <a:t>g</a:t>
            </a:r>
            <a:r>
              <a:rPr lang="en-US" sz="16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~ 0</a:t>
            </a:r>
          </a:p>
          <a:p>
            <a:r>
              <a:rPr lang="en-US" sz="1600" i="1" dirty="0">
                <a:latin typeface="Symbol" pitchFamily="2" charset="2"/>
                <a:cs typeface="Times New Roman" panose="02020603050405020304" pitchFamily="18" charset="0"/>
              </a:rPr>
              <a:t>P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 </a:t>
            </a:r>
            <a:r>
              <a:rPr lang="en-US" sz="1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en-US" sz="1600" i="1" dirty="0" err="1">
                <a:latin typeface="Symbol" pitchFamily="2" charset="2"/>
                <a:cs typeface="Times New Roman" panose="02020603050405020304" pitchFamily="18" charset="0"/>
              </a:rPr>
              <a:t>D</a:t>
            </a:r>
            <a:r>
              <a:rPr lang="en-US" sz="1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</a:t>
            </a:r>
            <a:r>
              <a:rPr lang="en-US" sz="1600" i="1" baseline="30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mix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en-US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dc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018308105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A813C6-EA28-8F46-979B-5C73A0F836CC}" type="slidenum">
              <a:rPr lang="en-US" smtClean="0"/>
              <a:t>60</a:t>
            </a:fld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2907356" y="363863"/>
            <a:ext cx="294642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Henry’s Law and </a:t>
            </a:r>
            <a:r>
              <a:rPr lang="en-US" dirty="0" err="1"/>
              <a:t>Raoult’s</a:t>
            </a:r>
            <a:r>
              <a:rPr lang="en-US" dirty="0"/>
              <a:t> Law</a:t>
            </a:r>
          </a:p>
          <a:p>
            <a:pPr algn="ctr"/>
            <a:r>
              <a:rPr lang="en-US" dirty="0"/>
              <a:t>HW Problem 10.8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6148" y="1146478"/>
            <a:ext cx="7518792" cy="52098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7931194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A813C6-EA28-8F46-979B-5C73A0F836CC}" type="slidenum">
              <a:rPr lang="en-US" smtClean="0"/>
              <a:t>61</a:t>
            </a:fld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8929" y="65329"/>
            <a:ext cx="6235700" cy="381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30400" y="314389"/>
            <a:ext cx="5270500" cy="28829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8929" y="3197289"/>
            <a:ext cx="3810000" cy="3937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86000" y="3743132"/>
            <a:ext cx="4572000" cy="7493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04104" y="5227166"/>
            <a:ext cx="6848479" cy="1390931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28929" y="4536736"/>
            <a:ext cx="8064500" cy="88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7780218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A813C6-EA28-8F46-979B-5C73A0F836CC}" type="slidenum">
              <a:rPr lang="en-US" smtClean="0"/>
              <a:t>62</a:t>
            </a:fld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4451888"/>
            <a:ext cx="8229600" cy="14986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30400" y="757436"/>
            <a:ext cx="5270500" cy="2882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2516971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A813C6-EA28-8F46-979B-5C73A0F836CC}" type="slidenum">
              <a:rPr lang="en-US" smtClean="0"/>
              <a:t>63</a:t>
            </a:fld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1470" y="4056137"/>
            <a:ext cx="7924800" cy="6096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30400" y="757436"/>
            <a:ext cx="5270500" cy="2882900"/>
          </a:xfrm>
          <a:prstGeom prst="rect">
            <a:avLst/>
          </a:prstGeom>
        </p:spPr>
      </p:pic>
      <p:grpSp>
        <p:nvGrpSpPr>
          <p:cNvPr id="7" name="Group 6"/>
          <p:cNvGrpSpPr/>
          <p:nvPr/>
        </p:nvGrpSpPr>
        <p:grpSpPr>
          <a:xfrm>
            <a:off x="1155700" y="4987356"/>
            <a:ext cx="6832600" cy="793896"/>
            <a:chOff x="1155700" y="4987356"/>
            <a:chExt cx="6832600" cy="793896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155700" y="4987356"/>
              <a:ext cx="6832600" cy="444500"/>
            </a:xfrm>
            <a:prstGeom prst="rect">
              <a:avLst/>
            </a:prstGeom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181100" y="5387552"/>
              <a:ext cx="6781800" cy="393700"/>
            </a:xfrm>
            <a:prstGeom prst="rect">
              <a:avLst/>
            </a:prstGeom>
          </p:spPr>
        </p:pic>
      </p:grpSp>
      <p:pic>
        <p:nvPicPr>
          <p:cNvPr id="8" name="Pictur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509519" y="5783078"/>
            <a:ext cx="4461235" cy="861562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5623852" y="4481071"/>
            <a:ext cx="33528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Gamma i star is at infinite dilution</a:t>
            </a:r>
          </a:p>
        </p:txBody>
      </p:sp>
    </p:spTree>
    <p:extLst>
      <p:ext uri="{BB962C8B-B14F-4D97-AF65-F5344CB8AC3E}">
        <p14:creationId xmlns:p14="http://schemas.microsoft.com/office/powerpoint/2010/main" val="1941430790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A813C6-EA28-8F46-979B-5C73A0F836CC}" type="slidenum">
              <a:rPr lang="en-US" smtClean="0"/>
              <a:t>64</a:t>
            </a:fld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0691" y="271717"/>
            <a:ext cx="5918200" cy="3556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5800" y="1142539"/>
            <a:ext cx="7772400" cy="33147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68780" y="4186280"/>
            <a:ext cx="4884420" cy="2671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627375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A813C6-EA28-8F46-979B-5C73A0F836CC}" type="slidenum">
              <a:rPr lang="en-US" smtClean="0"/>
              <a:t>65</a:t>
            </a:fld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3816" y="2542549"/>
            <a:ext cx="6337300" cy="30353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6898" y="0"/>
            <a:ext cx="7355653" cy="254254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600" y="5718175"/>
            <a:ext cx="7924800" cy="10033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551116" y="3052642"/>
            <a:ext cx="1122680" cy="614971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6243644" y="4064000"/>
            <a:ext cx="26149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Because it follows LR here</a:t>
            </a:r>
          </a:p>
        </p:txBody>
      </p:sp>
    </p:spTree>
    <p:extLst>
      <p:ext uri="{BB962C8B-B14F-4D97-AF65-F5344CB8AC3E}">
        <p14:creationId xmlns:p14="http://schemas.microsoft.com/office/powerpoint/2010/main" val="1476498385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A813C6-EA28-8F46-979B-5C73A0F836CC}" type="slidenum">
              <a:rPr lang="en-US" smtClean="0"/>
              <a:t>66</a:t>
            </a:fld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5600" y="259506"/>
            <a:ext cx="4216400" cy="3429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" y="840743"/>
            <a:ext cx="7924800" cy="6096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600" y="2532190"/>
            <a:ext cx="7924800" cy="1536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1796817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A813C6-EA28-8F46-979B-5C73A0F836CC}" type="slidenum">
              <a:rPr lang="en-US" smtClean="0"/>
              <a:t>67</a:t>
            </a:fld>
            <a:endParaRPr lang="en-US"/>
          </a:p>
        </p:txBody>
      </p:sp>
      <p:grpSp>
        <p:nvGrpSpPr>
          <p:cNvPr id="5" name="Group 4"/>
          <p:cNvGrpSpPr/>
          <p:nvPr/>
        </p:nvGrpSpPr>
        <p:grpSpPr>
          <a:xfrm>
            <a:off x="1265612" y="462083"/>
            <a:ext cx="6856536" cy="5894267"/>
            <a:chOff x="1119064" y="159806"/>
            <a:chExt cx="6856536" cy="5894267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155700" y="159806"/>
              <a:ext cx="6819900" cy="2997200"/>
            </a:xfrm>
            <a:prstGeom prst="rect">
              <a:avLst/>
            </a:prstGeom>
          </p:spPr>
        </p:pic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119064" y="3120373"/>
              <a:ext cx="6819900" cy="29337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774912338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A813C6-EA28-8F46-979B-5C73A0F836CC}" type="slidenum">
              <a:rPr lang="en-US" smtClean="0"/>
              <a:t>68</a:t>
            </a:fld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4083" y="488092"/>
            <a:ext cx="6299200" cy="5334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38065" y="1355561"/>
            <a:ext cx="5003800" cy="4953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25616" y="1991972"/>
            <a:ext cx="6731000" cy="1701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9738171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A813C6-EA28-8F46-979B-5C73A0F836CC}" type="slidenum">
              <a:rPr lang="en-US" smtClean="0"/>
              <a:t>69</a:t>
            </a:fld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0558" y="1337036"/>
            <a:ext cx="5909859" cy="415837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2200" y="257536"/>
            <a:ext cx="6794500" cy="10795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0301" y="5495407"/>
            <a:ext cx="8128000" cy="1295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408175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A813C6-EA28-8F46-979B-5C73A0F836CC}" type="slidenum">
              <a:rPr lang="en-US" smtClean="0"/>
              <a:t>7</a:t>
            </a:fld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73300" y="350848"/>
            <a:ext cx="5334000" cy="9398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36700" y="1495749"/>
            <a:ext cx="6070600" cy="7366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55700" y="2232349"/>
            <a:ext cx="6819900" cy="19177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810000" y="4150049"/>
            <a:ext cx="3100704" cy="255521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94939EC7-1973-7B48-8F0F-B78133DA99EB}"/>
              </a:ext>
            </a:extLst>
          </p:cNvPr>
          <p:cNvSpPr txBox="1"/>
          <p:nvPr/>
        </p:nvSpPr>
        <p:spPr>
          <a:xfrm>
            <a:off x="1536700" y="4842344"/>
            <a:ext cx="13324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ln</a:t>
            </a:r>
            <a:r>
              <a:rPr lang="en-US" i="1" dirty="0">
                <a:latin typeface="Symbol" pitchFamily="2" charset="2"/>
                <a:cs typeface="Times New Roman" panose="02020603050405020304" pitchFamily="18" charset="0"/>
              </a:rPr>
              <a:t>g</a:t>
            </a:r>
            <a:r>
              <a:rPr lang="en-US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 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12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2917163990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A813C6-EA28-8F46-979B-5C73A0F836CC}" type="slidenum">
              <a:rPr lang="en-US" smtClean="0"/>
              <a:t>70</a:t>
            </a:fld>
            <a:endParaRPr lang="en-US"/>
          </a:p>
        </p:txBody>
      </p:sp>
      <p:grpSp>
        <p:nvGrpSpPr>
          <p:cNvPr id="5" name="Group 4"/>
          <p:cNvGrpSpPr/>
          <p:nvPr/>
        </p:nvGrpSpPr>
        <p:grpSpPr>
          <a:xfrm>
            <a:off x="1168400" y="86696"/>
            <a:ext cx="6819412" cy="6720256"/>
            <a:chOff x="1156188" y="256055"/>
            <a:chExt cx="6819412" cy="6720256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168400" y="256055"/>
              <a:ext cx="6807200" cy="1803400"/>
            </a:xfrm>
            <a:prstGeom prst="rect">
              <a:avLst/>
            </a:prstGeom>
          </p:spPr>
        </p:pic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156188" y="2010611"/>
              <a:ext cx="6807200" cy="49657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02100749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A813C6-EA28-8F46-979B-5C73A0F836CC}" type="slidenum">
              <a:rPr lang="en-US" smtClean="0"/>
              <a:t>71</a:t>
            </a:fld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7592" y="186729"/>
            <a:ext cx="3517900" cy="3302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4117" y="819150"/>
            <a:ext cx="6578600" cy="26035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29134" y="3593742"/>
            <a:ext cx="6858000" cy="1460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5066453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A813C6-EA28-8F46-979B-5C73A0F836CC}" type="slidenum">
              <a:rPr lang="en-US" smtClean="0"/>
              <a:t>72</a:t>
            </a:fld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7205" y="352680"/>
            <a:ext cx="8128000" cy="5651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4963921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A813C6-EA28-8F46-979B-5C73A0F836CC}" type="slidenum">
              <a:rPr lang="en-US" smtClean="0"/>
              <a:t>73</a:t>
            </a:fld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5479" y="468546"/>
            <a:ext cx="6858000" cy="9017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3178" y="1532894"/>
            <a:ext cx="6883400" cy="17907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38222" y="3323594"/>
            <a:ext cx="5954461" cy="35344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3527817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A813C6-EA28-8F46-979B-5C73A0F836CC}" type="slidenum">
              <a:rPr lang="en-US" smtClean="0"/>
              <a:t>74</a:t>
            </a:fld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1100" y="89991"/>
            <a:ext cx="6781800" cy="15494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38222" y="3323594"/>
            <a:ext cx="5954461" cy="35344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3352476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A813C6-EA28-8F46-979B-5C73A0F836CC}" type="slidenum">
              <a:rPr lang="en-US" smtClean="0"/>
              <a:t>75</a:t>
            </a:fld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59000" y="0"/>
            <a:ext cx="482566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6926608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A813C6-EA28-8F46-979B-5C73A0F836CC}" type="slidenum">
              <a:rPr lang="en-US" smtClean="0"/>
              <a:t>76</a:t>
            </a:fld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4153" y="294183"/>
            <a:ext cx="6807200" cy="4572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4153" y="1146982"/>
            <a:ext cx="6781800" cy="11811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82914" y="2492375"/>
            <a:ext cx="6794500" cy="4229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9702162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A813C6-EA28-8F46-979B-5C73A0F836CC}" type="slidenum">
              <a:rPr lang="en-US" smtClean="0"/>
              <a:t>77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6671" y="180116"/>
            <a:ext cx="4064136" cy="229519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6671" y="2540000"/>
            <a:ext cx="1862084" cy="47226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19309" y="3209700"/>
            <a:ext cx="5032284" cy="32525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1688327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A813C6-EA28-8F46-979B-5C73A0F836CC}" type="slidenum">
              <a:rPr lang="en-US" smtClean="0"/>
              <a:t>78</a:t>
            </a:fld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3606" y="0"/>
            <a:ext cx="4998019" cy="229348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3606" y="2698168"/>
            <a:ext cx="1939357" cy="52186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99683" y="2467544"/>
            <a:ext cx="4635412" cy="43408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4587713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A813C6-EA28-8F46-979B-5C73A0F836CC}" type="slidenum">
              <a:rPr lang="en-US" smtClean="0"/>
              <a:t>79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7313" y="198547"/>
            <a:ext cx="1463220" cy="30395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7673" y="649276"/>
            <a:ext cx="7636371" cy="52697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730041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A813C6-EA28-8F46-979B-5C73A0F836CC}" type="slidenum">
              <a:rPr lang="en-US" smtClean="0"/>
              <a:t>8</a:t>
            </a:fld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14600" y="1246264"/>
            <a:ext cx="4114800" cy="7366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09318" y="350848"/>
            <a:ext cx="5334000" cy="9398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97100" y="2143501"/>
            <a:ext cx="4432300" cy="7112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213469" y="4102100"/>
            <a:ext cx="6540500" cy="23749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467514" y="2887688"/>
            <a:ext cx="5510682" cy="1214412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B54975CA-81BE-1044-B36E-D96E6861817B}"/>
              </a:ext>
            </a:extLst>
          </p:cNvPr>
          <p:cNvSpPr txBox="1"/>
          <p:nvPr/>
        </p:nvSpPr>
        <p:spPr>
          <a:xfrm>
            <a:off x="3373451" y="4135087"/>
            <a:ext cx="13324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ln</a:t>
            </a:r>
            <a:r>
              <a:rPr lang="en-US" i="1" dirty="0">
                <a:latin typeface="Symbol" pitchFamily="2" charset="2"/>
                <a:cs typeface="Times New Roman" panose="02020603050405020304" pitchFamily="18" charset="0"/>
              </a:rPr>
              <a:t>g</a:t>
            </a:r>
            <a:r>
              <a:rPr lang="en-US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 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12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308966563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A813C6-EA28-8F46-979B-5C73A0F836CC}" type="slidenum">
              <a:rPr lang="en-US" smtClean="0"/>
              <a:t>9</a:t>
            </a:fld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2618" y="348103"/>
            <a:ext cx="4597400" cy="3556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600" y="1137404"/>
            <a:ext cx="7912100" cy="8509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9600" y="3073400"/>
            <a:ext cx="7924800" cy="698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69515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88370</TotalTime>
  <Words>557</Words>
  <Application>Microsoft Macintosh PowerPoint</Application>
  <PresentationFormat>On-screen Show (4:3)</PresentationFormat>
  <Paragraphs>125</Paragraphs>
  <Slides>79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79</vt:i4>
      </vt:variant>
    </vt:vector>
  </HeadingPairs>
  <TitlesOfParts>
    <vt:vector size="84" baseType="lpstr">
      <vt:lpstr>Arial</vt:lpstr>
      <vt:lpstr>Calibri</vt:lpstr>
      <vt:lpstr>Symbol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DR4XB-2QBXH-MDT76-B4JMQ-YQ34D</Company>
  <LinksUpToDate>false</LinksUpToDate>
  <SharedDoc>false</SharedDoc>
  <HyperlinksChanged>false</HyperlinksChanged>
  <AppVersion>16.0014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Gregory</dc:creator>
  <cp:lastModifiedBy>Microsoft Office User</cp:lastModifiedBy>
  <cp:revision>203</cp:revision>
  <cp:lastPrinted>2019-04-10T15:54:08Z</cp:lastPrinted>
  <dcterms:created xsi:type="dcterms:W3CDTF">2015-03-26T15:05:18Z</dcterms:created>
  <dcterms:modified xsi:type="dcterms:W3CDTF">2021-04-03T14:33:34Z</dcterms:modified>
</cp:coreProperties>
</file>